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7"/>
  </p:notesMasterIdLst>
  <p:handoutMasterIdLst>
    <p:handoutMasterId r:id="rId28"/>
  </p:handoutMasterIdLst>
  <p:sldIdLst>
    <p:sldId id="282" r:id="rId2"/>
    <p:sldId id="317" r:id="rId3"/>
    <p:sldId id="318" r:id="rId4"/>
    <p:sldId id="319" r:id="rId5"/>
    <p:sldId id="283" r:id="rId6"/>
    <p:sldId id="258" r:id="rId7"/>
    <p:sldId id="284" r:id="rId8"/>
    <p:sldId id="285" r:id="rId9"/>
    <p:sldId id="286" r:id="rId10"/>
    <p:sldId id="287" r:id="rId11"/>
    <p:sldId id="293" r:id="rId12"/>
    <p:sldId id="295" r:id="rId13"/>
    <p:sldId id="301" r:id="rId14"/>
    <p:sldId id="297" r:id="rId15"/>
    <p:sldId id="300" r:id="rId16"/>
    <p:sldId id="298" r:id="rId17"/>
    <p:sldId id="281" r:id="rId18"/>
    <p:sldId id="278" r:id="rId19"/>
    <p:sldId id="303" r:id="rId20"/>
    <p:sldId id="276" r:id="rId21"/>
    <p:sldId id="271" r:id="rId22"/>
    <p:sldId id="272" r:id="rId23"/>
    <p:sldId id="299" r:id="rId24"/>
    <p:sldId id="314" r:id="rId25"/>
    <p:sldId id="316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0EC1B-C38E-492C-AE35-60E3B3DB88E4}" v="36" dt="2026-02-24T10:19:53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Barker-Garrod" userId="04c138e6-9b9f-49dd-8378-6c0e9b3b31d4" providerId="ADAL" clId="{663752C9-83C8-4CD0-B770-28EF6DA62803}"/>
    <pc:docChg chg="undo custSel addSld delSld modSld sldOrd">
      <pc:chgData name="M Barker-Garrod" userId="04c138e6-9b9f-49dd-8378-6c0e9b3b31d4" providerId="ADAL" clId="{663752C9-83C8-4CD0-B770-28EF6DA62803}" dt="2026-02-24T15:38:42.970" v="2879"/>
      <pc:docMkLst>
        <pc:docMk/>
      </pc:docMkLst>
      <pc:sldChg chg="addSp delSp modSp mod">
        <pc:chgData name="M Barker-Garrod" userId="04c138e6-9b9f-49dd-8378-6c0e9b3b31d4" providerId="ADAL" clId="{663752C9-83C8-4CD0-B770-28EF6DA62803}" dt="2026-02-24T10:24:07.017" v="2730" actId="1076"/>
        <pc:sldMkLst>
          <pc:docMk/>
          <pc:sldMk cId="2802653352" sldId="258"/>
        </pc:sldMkLst>
        <pc:picChg chg="add del mod">
          <ac:chgData name="M Barker-Garrod" userId="04c138e6-9b9f-49dd-8378-6c0e9b3b31d4" providerId="ADAL" clId="{663752C9-83C8-4CD0-B770-28EF6DA62803}" dt="2026-02-24T10:22:04.474" v="2714" actId="478"/>
          <ac:picMkLst>
            <pc:docMk/>
            <pc:sldMk cId="2802653352" sldId="258"/>
            <ac:picMk id="3" creationId="{8649ABF4-CF23-289C-475C-3ECC06E9B981}"/>
          </ac:picMkLst>
        </pc:picChg>
        <pc:picChg chg="del">
          <ac:chgData name="M Barker-Garrod" userId="04c138e6-9b9f-49dd-8378-6c0e9b3b31d4" providerId="ADAL" clId="{663752C9-83C8-4CD0-B770-28EF6DA62803}" dt="2026-02-24T10:22:27.875" v="2720" actId="478"/>
          <ac:picMkLst>
            <pc:docMk/>
            <pc:sldMk cId="2802653352" sldId="258"/>
            <ac:picMk id="4" creationId="{00000000-0000-0000-0000-000000000000}"/>
          </ac:picMkLst>
        </pc:picChg>
        <pc:picChg chg="mod">
          <ac:chgData name="M Barker-Garrod" userId="04c138e6-9b9f-49dd-8378-6c0e9b3b31d4" providerId="ADAL" clId="{663752C9-83C8-4CD0-B770-28EF6DA62803}" dt="2026-02-24T10:24:07.017" v="2730" actId="1076"/>
          <ac:picMkLst>
            <pc:docMk/>
            <pc:sldMk cId="2802653352" sldId="258"/>
            <ac:picMk id="5" creationId="{00000000-0000-0000-0000-000000000000}"/>
          </ac:picMkLst>
        </pc:picChg>
        <pc:picChg chg="del mod">
          <ac:chgData name="M Barker-Garrod" userId="04c138e6-9b9f-49dd-8378-6c0e9b3b31d4" providerId="ADAL" clId="{663752C9-83C8-4CD0-B770-28EF6DA62803}" dt="2026-02-24T10:21:36.859" v="2708" actId="478"/>
          <ac:picMkLst>
            <pc:docMk/>
            <pc:sldMk cId="2802653352" sldId="258"/>
            <ac:picMk id="6" creationId="{00000000-0000-0000-0000-000000000000}"/>
          </ac:picMkLst>
        </pc:picChg>
        <pc:picChg chg="del">
          <ac:chgData name="M Barker-Garrod" userId="04c138e6-9b9f-49dd-8378-6c0e9b3b31d4" providerId="ADAL" clId="{663752C9-83C8-4CD0-B770-28EF6DA62803}" dt="2026-02-24T10:23:58.327" v="2723" actId="478"/>
          <ac:picMkLst>
            <pc:docMk/>
            <pc:sldMk cId="2802653352" sldId="258"/>
            <ac:picMk id="7" creationId="{2A0099A2-C7F1-4773-8319-065D2D936912}"/>
          </ac:picMkLst>
        </pc:picChg>
        <pc:picChg chg="del">
          <ac:chgData name="M Barker-Garrod" userId="04c138e6-9b9f-49dd-8378-6c0e9b3b31d4" providerId="ADAL" clId="{663752C9-83C8-4CD0-B770-28EF6DA62803}" dt="2026-02-24T10:21:37.481" v="2709" actId="478"/>
          <ac:picMkLst>
            <pc:docMk/>
            <pc:sldMk cId="2802653352" sldId="258"/>
            <ac:picMk id="9" creationId="{9C91BD20-6AF6-442F-9444-7D0560952867}"/>
          </ac:picMkLst>
        </pc:picChg>
        <pc:picChg chg="add del mod">
          <ac:chgData name="M Barker-Garrod" userId="04c138e6-9b9f-49dd-8378-6c0e9b3b31d4" providerId="ADAL" clId="{663752C9-83C8-4CD0-B770-28EF6DA62803}" dt="2026-02-24T10:23:58.327" v="2723" actId="478"/>
          <ac:picMkLst>
            <pc:docMk/>
            <pc:sldMk cId="2802653352" sldId="258"/>
            <ac:picMk id="10" creationId="{2AFDF889-BF8B-BB1F-B822-90246C4E3E7A}"/>
          </ac:picMkLst>
        </pc:picChg>
        <pc:picChg chg="add mod">
          <ac:chgData name="M Barker-Garrod" userId="04c138e6-9b9f-49dd-8378-6c0e9b3b31d4" providerId="ADAL" clId="{663752C9-83C8-4CD0-B770-28EF6DA62803}" dt="2026-02-24T10:24:04.999" v="2729" actId="1076"/>
          <ac:picMkLst>
            <pc:docMk/>
            <pc:sldMk cId="2802653352" sldId="258"/>
            <ac:picMk id="12" creationId="{D1539E30-4701-F91B-9FC8-F8662F9BF117}"/>
          </ac:picMkLst>
        </pc:picChg>
      </pc:sldChg>
      <pc:sldChg chg="ord">
        <pc:chgData name="M Barker-Garrod" userId="04c138e6-9b9f-49dd-8378-6c0e9b3b31d4" providerId="ADAL" clId="{663752C9-83C8-4CD0-B770-28EF6DA62803}" dt="2026-02-24T15:38:42.970" v="2879"/>
        <pc:sldMkLst>
          <pc:docMk/>
          <pc:sldMk cId="3135472331" sldId="271"/>
        </pc:sldMkLst>
      </pc:sldChg>
      <pc:sldChg chg="ord">
        <pc:chgData name="M Barker-Garrod" userId="04c138e6-9b9f-49dd-8378-6c0e9b3b31d4" providerId="ADAL" clId="{663752C9-83C8-4CD0-B770-28EF6DA62803}" dt="2026-02-24T10:25:29.761" v="2743"/>
        <pc:sldMkLst>
          <pc:docMk/>
          <pc:sldMk cId="3124363866" sldId="278"/>
        </pc:sldMkLst>
      </pc:sldChg>
      <pc:sldChg chg="modSp ord modAnim">
        <pc:chgData name="M Barker-Garrod" userId="04c138e6-9b9f-49dd-8378-6c0e9b3b31d4" providerId="ADAL" clId="{663752C9-83C8-4CD0-B770-28EF6DA62803}" dt="2026-02-24T10:09:52.645" v="2679" actId="20577"/>
        <pc:sldMkLst>
          <pc:docMk/>
          <pc:sldMk cId="126510131" sldId="281"/>
        </pc:sldMkLst>
        <pc:spChg chg="mod">
          <ac:chgData name="M Barker-Garrod" userId="04c138e6-9b9f-49dd-8378-6c0e9b3b31d4" providerId="ADAL" clId="{663752C9-83C8-4CD0-B770-28EF6DA62803}" dt="2026-02-24T10:09:52.645" v="2679" actId="20577"/>
          <ac:spMkLst>
            <pc:docMk/>
            <pc:sldMk cId="126510131" sldId="281"/>
            <ac:spMk id="2" creationId="{264A2533-D391-42CA-AEFD-F8B8BCDCBF88}"/>
          </ac:spMkLst>
        </pc:spChg>
      </pc:sldChg>
      <pc:sldChg chg="modSp mod">
        <pc:chgData name="M Barker-Garrod" userId="04c138e6-9b9f-49dd-8378-6c0e9b3b31d4" providerId="ADAL" clId="{663752C9-83C8-4CD0-B770-28EF6DA62803}" dt="2026-02-24T10:26:18.725" v="2814" actId="20577"/>
        <pc:sldMkLst>
          <pc:docMk/>
          <pc:sldMk cId="1319548357" sldId="282"/>
        </pc:sldMkLst>
        <pc:spChg chg="mod">
          <ac:chgData name="M Barker-Garrod" userId="04c138e6-9b9f-49dd-8378-6c0e9b3b31d4" providerId="ADAL" clId="{663752C9-83C8-4CD0-B770-28EF6DA62803}" dt="2026-02-24T10:26:18.725" v="2814" actId="20577"/>
          <ac:spMkLst>
            <pc:docMk/>
            <pc:sldMk cId="1319548357" sldId="282"/>
            <ac:spMk id="3" creationId="{3BA727DF-FC44-48E6-BFC7-494AC9698BFC}"/>
          </ac:spMkLst>
        </pc:spChg>
      </pc:sldChg>
      <pc:sldChg chg="modSp mod">
        <pc:chgData name="M Barker-Garrod" userId="04c138e6-9b9f-49dd-8378-6c0e9b3b31d4" providerId="ADAL" clId="{663752C9-83C8-4CD0-B770-28EF6DA62803}" dt="2026-02-24T10:26:38.007" v="2816" actId="1076"/>
        <pc:sldMkLst>
          <pc:docMk/>
          <pc:sldMk cId="1905396236" sldId="283"/>
        </pc:sldMkLst>
        <pc:spChg chg="mod">
          <ac:chgData name="M Barker-Garrod" userId="04c138e6-9b9f-49dd-8378-6c0e9b3b31d4" providerId="ADAL" clId="{663752C9-83C8-4CD0-B770-28EF6DA62803}" dt="2026-02-24T10:26:38.007" v="2816" actId="1076"/>
          <ac:spMkLst>
            <pc:docMk/>
            <pc:sldMk cId="1905396236" sldId="283"/>
            <ac:spMk id="5" creationId="{00000000-0000-0000-0000-000000000000}"/>
          </ac:spMkLst>
        </pc:spChg>
      </pc:sldChg>
      <pc:sldChg chg="addSp delSp modSp mod">
        <pc:chgData name="M Barker-Garrod" userId="04c138e6-9b9f-49dd-8378-6c0e9b3b31d4" providerId="ADAL" clId="{663752C9-83C8-4CD0-B770-28EF6DA62803}" dt="2026-02-09T13:04:51.244" v="148" actId="962"/>
        <pc:sldMkLst>
          <pc:docMk/>
          <pc:sldMk cId="1917309707" sldId="293"/>
        </pc:sldMkLst>
        <pc:spChg chg="mod">
          <ac:chgData name="M Barker-Garrod" userId="04c138e6-9b9f-49dd-8378-6c0e9b3b31d4" providerId="ADAL" clId="{663752C9-83C8-4CD0-B770-28EF6DA62803}" dt="2026-01-29T14:36:32.433" v="139" actId="1076"/>
          <ac:spMkLst>
            <pc:docMk/>
            <pc:sldMk cId="1917309707" sldId="293"/>
            <ac:spMk id="3" creationId="{0BDE7FEF-C6C0-4A11-8722-5603C2BA1225}"/>
          </ac:spMkLst>
        </pc:spChg>
        <pc:picChg chg="add mod">
          <ac:chgData name="M Barker-Garrod" userId="04c138e6-9b9f-49dd-8378-6c0e9b3b31d4" providerId="ADAL" clId="{663752C9-83C8-4CD0-B770-28EF6DA62803}" dt="2026-02-09T13:04:51.244" v="148" actId="962"/>
          <ac:picMkLst>
            <pc:docMk/>
            <pc:sldMk cId="1917309707" sldId="293"/>
            <ac:picMk id="7" creationId="{3B9A4F15-EDC3-D68F-1D45-FD9DF97A4120}"/>
          </ac:picMkLst>
        </pc:picChg>
      </pc:sldChg>
      <pc:sldChg chg="addSp delSp modSp add mod">
        <pc:chgData name="M Barker-Garrod" userId="04c138e6-9b9f-49dd-8378-6c0e9b3b31d4" providerId="ADAL" clId="{663752C9-83C8-4CD0-B770-28EF6DA62803}" dt="2026-02-09T13:04:55.223" v="153" actId="1076"/>
        <pc:sldMkLst>
          <pc:docMk/>
          <pc:sldMk cId="4056816944" sldId="295"/>
        </pc:sldMkLst>
        <pc:picChg chg="add mod">
          <ac:chgData name="M Barker-Garrod" userId="04c138e6-9b9f-49dd-8378-6c0e9b3b31d4" providerId="ADAL" clId="{663752C9-83C8-4CD0-B770-28EF6DA62803}" dt="2026-02-09T13:04:55.223" v="153" actId="1076"/>
          <ac:picMkLst>
            <pc:docMk/>
            <pc:sldMk cId="4056816944" sldId="295"/>
            <ac:picMk id="5" creationId="{0383D8C1-F495-227C-7B0B-91CB31355B84}"/>
          </ac:picMkLst>
        </pc:picChg>
      </pc:sldChg>
      <pc:sldChg chg="add">
        <pc:chgData name="M Barker-Garrod" userId="04c138e6-9b9f-49dd-8378-6c0e9b3b31d4" providerId="ADAL" clId="{663752C9-83C8-4CD0-B770-28EF6DA62803}" dt="2026-01-29T14:36:56.737" v="144"/>
        <pc:sldMkLst>
          <pc:docMk/>
          <pc:sldMk cId="3911100285" sldId="297"/>
        </pc:sldMkLst>
      </pc:sldChg>
      <pc:sldChg chg="ord">
        <pc:chgData name="M Barker-Garrod" userId="04c138e6-9b9f-49dd-8378-6c0e9b3b31d4" providerId="ADAL" clId="{663752C9-83C8-4CD0-B770-28EF6DA62803}" dt="2026-02-24T10:25:14.880" v="2741"/>
        <pc:sldMkLst>
          <pc:docMk/>
          <pc:sldMk cId="1217156752" sldId="298"/>
        </pc:sldMkLst>
      </pc:sldChg>
      <pc:sldChg chg="addSp delSp modSp mod">
        <pc:chgData name="M Barker-Garrod" userId="04c138e6-9b9f-49dd-8378-6c0e9b3b31d4" providerId="ADAL" clId="{663752C9-83C8-4CD0-B770-28EF6DA62803}" dt="2026-02-09T13:05:30.207" v="179" actId="1076"/>
        <pc:sldMkLst>
          <pc:docMk/>
          <pc:sldMk cId="2916088106" sldId="299"/>
        </pc:sldMkLst>
        <pc:picChg chg="add mod">
          <ac:chgData name="M Barker-Garrod" userId="04c138e6-9b9f-49dd-8378-6c0e9b3b31d4" providerId="ADAL" clId="{663752C9-83C8-4CD0-B770-28EF6DA62803}" dt="2026-02-09T13:05:30.207" v="179" actId="1076"/>
          <ac:picMkLst>
            <pc:docMk/>
            <pc:sldMk cId="2916088106" sldId="299"/>
            <ac:picMk id="5" creationId="{4ED1AB04-FCE2-18B0-4FE5-D123F4B35A88}"/>
          </ac:picMkLst>
        </pc:picChg>
      </pc:sldChg>
      <pc:sldChg chg="modSp add mod">
        <pc:chgData name="M Barker-Garrod" userId="04c138e6-9b9f-49dd-8378-6c0e9b3b31d4" providerId="ADAL" clId="{663752C9-83C8-4CD0-B770-28EF6DA62803}" dt="2026-02-24T10:24:42.131" v="2735" actId="14100"/>
        <pc:sldMkLst>
          <pc:docMk/>
          <pc:sldMk cId="763912804" sldId="300"/>
        </pc:sldMkLst>
        <pc:spChg chg="mod">
          <ac:chgData name="M Barker-Garrod" userId="04c138e6-9b9f-49dd-8378-6c0e9b3b31d4" providerId="ADAL" clId="{663752C9-83C8-4CD0-B770-28EF6DA62803}" dt="2026-02-24T10:24:36.561" v="2732" actId="1076"/>
          <ac:spMkLst>
            <pc:docMk/>
            <pc:sldMk cId="763912804" sldId="300"/>
            <ac:spMk id="11" creationId="{B88AFF3D-BBC3-1F01-AC90-444E42890B96}"/>
          </ac:spMkLst>
        </pc:spChg>
        <pc:picChg chg="mod">
          <ac:chgData name="M Barker-Garrod" userId="04c138e6-9b9f-49dd-8378-6c0e9b3b31d4" providerId="ADAL" clId="{663752C9-83C8-4CD0-B770-28EF6DA62803}" dt="2026-02-24T10:24:42.131" v="2735" actId="14100"/>
          <ac:picMkLst>
            <pc:docMk/>
            <pc:sldMk cId="763912804" sldId="300"/>
            <ac:picMk id="3" creationId="{0F10F7CE-1702-8B3C-C108-BF57F01C9239}"/>
          </ac:picMkLst>
        </pc:picChg>
      </pc:sldChg>
      <pc:sldChg chg="addSp delSp modSp add mod">
        <pc:chgData name="M Barker-Garrod" userId="04c138e6-9b9f-49dd-8378-6c0e9b3b31d4" providerId="ADAL" clId="{663752C9-83C8-4CD0-B770-28EF6DA62803}" dt="2026-02-09T13:05:16.815" v="175" actId="20577"/>
        <pc:sldMkLst>
          <pc:docMk/>
          <pc:sldMk cId="3232068718" sldId="301"/>
        </pc:sldMkLst>
        <pc:spChg chg="mod">
          <ac:chgData name="M Barker-Garrod" userId="04c138e6-9b9f-49dd-8378-6c0e9b3b31d4" providerId="ADAL" clId="{663752C9-83C8-4CD0-B770-28EF6DA62803}" dt="2026-02-09T13:05:16.815" v="175" actId="20577"/>
          <ac:spMkLst>
            <pc:docMk/>
            <pc:sldMk cId="3232068718" sldId="301"/>
            <ac:spMk id="2" creationId="{DCE185C0-60C6-50F5-C151-25BBF95C3ADD}"/>
          </ac:spMkLst>
        </pc:spChg>
        <pc:picChg chg="add mod">
          <ac:chgData name="M Barker-Garrod" userId="04c138e6-9b9f-49dd-8378-6c0e9b3b31d4" providerId="ADAL" clId="{663752C9-83C8-4CD0-B770-28EF6DA62803}" dt="2026-02-09T13:05:01.330" v="158" actId="1076"/>
          <ac:picMkLst>
            <pc:docMk/>
            <pc:sldMk cId="3232068718" sldId="301"/>
            <ac:picMk id="6" creationId="{F1E7AFA3-16BC-838A-BC8A-15381AE58D87}"/>
          </ac:picMkLst>
        </pc:picChg>
      </pc:sldChg>
      <pc:sldChg chg="ord">
        <pc:chgData name="M Barker-Garrod" userId="04c138e6-9b9f-49dd-8378-6c0e9b3b31d4" providerId="ADAL" clId="{663752C9-83C8-4CD0-B770-28EF6DA62803}" dt="2026-02-24T10:25:05.892" v="2739"/>
        <pc:sldMkLst>
          <pc:docMk/>
          <pc:sldMk cId="1414948040" sldId="303"/>
        </pc:sldMkLst>
      </pc:sldChg>
      <pc:sldChg chg="addSp delSp modSp new mod modClrScheme chgLayout">
        <pc:chgData name="M Barker-Garrod" userId="04c138e6-9b9f-49dd-8378-6c0e9b3b31d4" providerId="ADAL" clId="{663752C9-83C8-4CD0-B770-28EF6DA62803}" dt="2026-02-24T10:18:36.466" v="2693" actId="1076"/>
        <pc:sldMkLst>
          <pc:docMk/>
          <pc:sldMk cId="3025705968" sldId="317"/>
        </pc:sldMkLst>
        <pc:spChg chg="add mod">
          <ac:chgData name="M Barker-Garrod" userId="04c138e6-9b9f-49dd-8378-6c0e9b3b31d4" providerId="ADAL" clId="{663752C9-83C8-4CD0-B770-28EF6DA62803}" dt="2026-02-24T10:18:34.691" v="2692" actId="1076"/>
          <ac:spMkLst>
            <pc:docMk/>
            <pc:sldMk cId="3025705968" sldId="317"/>
            <ac:spMk id="2" creationId="{7F9C0056-29F0-EF96-DF10-0106F2B82EB9}"/>
          </ac:spMkLst>
        </pc:spChg>
        <pc:spChg chg="add del mod">
          <ac:chgData name="M Barker-Garrod" userId="04c138e6-9b9f-49dd-8378-6c0e9b3b31d4" providerId="ADAL" clId="{663752C9-83C8-4CD0-B770-28EF6DA62803}" dt="2026-02-24T09:22:41.018" v="318" actId="26606"/>
          <ac:spMkLst>
            <pc:docMk/>
            <pc:sldMk cId="3025705968" sldId="317"/>
            <ac:spMk id="7" creationId="{C606E98A-DD4F-C54B-2A10-0FA662ED503C}"/>
          </ac:spMkLst>
        </pc:spChg>
        <pc:spChg chg="add del mod">
          <ac:chgData name="M Barker-Garrod" userId="04c138e6-9b9f-49dd-8378-6c0e9b3b31d4" providerId="ADAL" clId="{663752C9-83C8-4CD0-B770-28EF6DA62803}" dt="2026-02-24T10:04:38.699" v="2631" actId="478"/>
          <ac:spMkLst>
            <pc:docMk/>
            <pc:sldMk cId="3025705968" sldId="317"/>
            <ac:spMk id="9" creationId="{23614CE6-8B03-86B4-7FC5-12A8EA4CFB7F}"/>
          </ac:spMkLst>
        </pc:spChg>
        <pc:picChg chg="add del">
          <ac:chgData name="M Barker-Garrod" userId="04c138e6-9b9f-49dd-8378-6c0e9b3b31d4" providerId="ADAL" clId="{663752C9-83C8-4CD0-B770-28EF6DA62803}" dt="2026-02-24T09:21:35.307" v="239" actId="478"/>
          <ac:picMkLst>
            <pc:docMk/>
            <pc:sldMk cId="3025705968" sldId="317"/>
            <ac:picMk id="4" creationId="{23C0F1BA-E329-BFB5-86EB-3E9E44E626F7}"/>
          </ac:picMkLst>
        </pc:picChg>
        <pc:picChg chg="add mod">
          <ac:chgData name="M Barker-Garrod" userId="04c138e6-9b9f-49dd-8378-6c0e9b3b31d4" providerId="ADAL" clId="{663752C9-83C8-4CD0-B770-28EF6DA62803}" dt="2026-02-24T10:18:36.466" v="2693" actId="1076"/>
          <ac:picMkLst>
            <pc:docMk/>
            <pc:sldMk cId="3025705968" sldId="317"/>
            <ac:picMk id="3074" creationId="{518052B7-F655-0D52-88E9-88072CD18C5B}"/>
          </ac:picMkLst>
        </pc:picChg>
      </pc:sldChg>
      <pc:sldChg chg="addSp delSp modSp new mod modClrScheme modAnim chgLayout">
        <pc:chgData name="M Barker-Garrod" userId="04c138e6-9b9f-49dd-8378-6c0e9b3b31d4" providerId="ADAL" clId="{663752C9-83C8-4CD0-B770-28EF6DA62803}" dt="2026-02-24T15:32:09.937" v="2868" actId="20577"/>
        <pc:sldMkLst>
          <pc:docMk/>
          <pc:sldMk cId="456558723" sldId="318"/>
        </pc:sldMkLst>
        <pc:spChg chg="mod">
          <ac:chgData name="M Barker-Garrod" userId="04c138e6-9b9f-49dd-8378-6c0e9b3b31d4" providerId="ADAL" clId="{663752C9-83C8-4CD0-B770-28EF6DA62803}" dt="2026-02-24T10:19:00.639" v="2699" actId="26606"/>
          <ac:spMkLst>
            <pc:docMk/>
            <pc:sldMk cId="456558723" sldId="318"/>
            <ac:spMk id="2" creationId="{11DA6961-72B1-C7E5-C7F8-0E09DFD7E8BD}"/>
          </ac:spMkLst>
        </pc:spChg>
        <pc:spChg chg="del mod">
          <ac:chgData name="M Barker-Garrod" userId="04c138e6-9b9f-49dd-8378-6c0e9b3b31d4" providerId="ADAL" clId="{663752C9-83C8-4CD0-B770-28EF6DA62803}" dt="2026-02-24T09:37:28.076" v="2252" actId="26606"/>
          <ac:spMkLst>
            <pc:docMk/>
            <pc:sldMk cId="456558723" sldId="318"/>
            <ac:spMk id="3" creationId="{78EFD860-B423-ADE7-A4E5-DF693DD9D96C}"/>
          </ac:spMkLst>
        </pc:spChg>
        <pc:spChg chg="add del mod">
          <ac:chgData name="M Barker-Garrod" userId="04c138e6-9b9f-49dd-8378-6c0e9b3b31d4" providerId="ADAL" clId="{663752C9-83C8-4CD0-B770-28EF6DA62803}" dt="2026-02-24T10:00:02.096" v="2541" actId="478"/>
          <ac:spMkLst>
            <pc:docMk/>
            <pc:sldMk cId="456558723" sldId="318"/>
            <ac:spMk id="6" creationId="{6AE5B580-1734-7F64-6E46-9611CFA3132F}"/>
          </ac:spMkLst>
        </pc:spChg>
        <pc:spChg chg="add del mod">
          <ac:chgData name="M Barker-Garrod" userId="04c138e6-9b9f-49dd-8378-6c0e9b3b31d4" providerId="ADAL" clId="{663752C9-83C8-4CD0-B770-28EF6DA62803}" dt="2026-02-24T09:38:23.446" v="2255" actId="478"/>
          <ac:spMkLst>
            <pc:docMk/>
            <pc:sldMk cId="456558723" sldId="318"/>
            <ac:spMk id="10" creationId="{4A7EADC3-9D05-78E7-1370-0A029D0E503C}"/>
          </ac:spMkLst>
        </pc:spChg>
        <pc:graphicFrameChg chg="add del mod modGraphic">
          <ac:chgData name="M Barker-Garrod" userId="04c138e6-9b9f-49dd-8378-6c0e9b3b31d4" providerId="ADAL" clId="{663752C9-83C8-4CD0-B770-28EF6DA62803}" dt="2026-02-24T15:32:09.937" v="2868" actId="20577"/>
          <ac:graphicFrameMkLst>
            <pc:docMk/>
            <pc:sldMk cId="456558723" sldId="318"/>
            <ac:graphicFrameMk id="5" creationId="{0821B197-1B03-4651-2F97-497E3E33EE8A}"/>
          </ac:graphicFrameMkLst>
        </pc:graphicFrameChg>
        <pc:picChg chg="add del mod">
          <ac:chgData name="M Barker-Garrod" userId="04c138e6-9b9f-49dd-8378-6c0e9b3b31d4" providerId="ADAL" clId="{663752C9-83C8-4CD0-B770-28EF6DA62803}" dt="2026-02-24T10:18:57.184" v="2698" actId="478"/>
          <ac:picMkLst>
            <pc:docMk/>
            <pc:sldMk cId="456558723" sldId="318"/>
            <ac:picMk id="1026" creationId="{A247D27D-6772-8BD7-E00E-FBD7A9C14939}"/>
          </ac:picMkLst>
        </pc:picChg>
      </pc:sldChg>
      <pc:sldChg chg="addSp delSp modSp add mod modClrScheme modAnim chgLayout">
        <pc:chgData name="M Barker-Garrod" userId="04c138e6-9b9f-49dd-8378-6c0e9b3b31d4" providerId="ADAL" clId="{663752C9-83C8-4CD0-B770-28EF6DA62803}" dt="2026-02-24T15:33:00.862" v="2877" actId="20577"/>
        <pc:sldMkLst>
          <pc:docMk/>
          <pc:sldMk cId="287492653" sldId="319"/>
        </pc:sldMkLst>
        <pc:spChg chg="mod">
          <ac:chgData name="M Barker-Garrod" userId="04c138e6-9b9f-49dd-8378-6c0e9b3b31d4" providerId="ADAL" clId="{663752C9-83C8-4CD0-B770-28EF6DA62803}" dt="2026-02-24T09:54:02.375" v="2488" actId="26606"/>
          <ac:spMkLst>
            <pc:docMk/>
            <pc:sldMk cId="287492653" sldId="319"/>
            <ac:spMk id="2" creationId="{A64E1606-7406-6BD3-B7B9-54B1793605D5}"/>
          </ac:spMkLst>
        </pc:spChg>
        <pc:spChg chg="add del mod">
          <ac:chgData name="M Barker-Garrod" userId="04c138e6-9b9f-49dd-8378-6c0e9b3b31d4" providerId="ADAL" clId="{663752C9-83C8-4CD0-B770-28EF6DA62803}" dt="2026-02-24T09:51:05.615" v="2479" actId="26606"/>
          <ac:spMkLst>
            <pc:docMk/>
            <pc:sldMk cId="287492653" sldId="319"/>
            <ac:spMk id="3" creationId="{62BACD34-C033-6DCD-4BC4-B404D14B6172}"/>
          </ac:spMkLst>
        </pc:spChg>
        <pc:spChg chg="add del mod">
          <ac:chgData name="M Barker-Garrod" userId="04c138e6-9b9f-49dd-8378-6c0e9b3b31d4" providerId="ADAL" clId="{663752C9-83C8-4CD0-B770-28EF6DA62803}" dt="2026-02-24T09:51:05.528" v="2478" actId="26606"/>
          <ac:spMkLst>
            <pc:docMk/>
            <pc:sldMk cId="287492653" sldId="319"/>
            <ac:spMk id="9" creationId="{343CFC81-0E90-3BC5-34BD-ABD2AA54D057}"/>
          </ac:spMkLst>
        </pc:spChg>
        <pc:spChg chg="add del mod">
          <ac:chgData name="M Barker-Garrod" userId="04c138e6-9b9f-49dd-8378-6c0e9b3b31d4" providerId="ADAL" clId="{663752C9-83C8-4CD0-B770-28EF6DA62803}" dt="2026-02-24T09:53:23.675" v="2481" actId="26606"/>
          <ac:spMkLst>
            <pc:docMk/>
            <pc:sldMk cId="287492653" sldId="319"/>
            <ac:spMk id="16" creationId="{6CAE439F-8294-4EA7-EAB9-7F69C81BEE4D}"/>
          </ac:spMkLst>
        </pc:spChg>
        <pc:spChg chg="add del mod">
          <ac:chgData name="M Barker-Garrod" userId="04c138e6-9b9f-49dd-8378-6c0e9b3b31d4" providerId="ADAL" clId="{663752C9-83C8-4CD0-B770-28EF6DA62803}" dt="2026-02-24T09:53:25.972" v="2483" actId="26606"/>
          <ac:spMkLst>
            <pc:docMk/>
            <pc:sldMk cId="287492653" sldId="319"/>
            <ac:spMk id="18" creationId="{F2559E43-6B9A-A691-15C6-2E9A1C96A7D8}"/>
          </ac:spMkLst>
        </pc:spChg>
        <pc:spChg chg="add del mod">
          <ac:chgData name="M Barker-Garrod" userId="04c138e6-9b9f-49dd-8378-6c0e9b3b31d4" providerId="ADAL" clId="{663752C9-83C8-4CD0-B770-28EF6DA62803}" dt="2026-02-24T09:53:59.263" v="2485" actId="26606"/>
          <ac:spMkLst>
            <pc:docMk/>
            <pc:sldMk cId="287492653" sldId="319"/>
            <ac:spMk id="20" creationId="{6CAE439F-8294-4EA7-EAB9-7F69C81BEE4D}"/>
          </ac:spMkLst>
        </pc:spChg>
        <pc:spChg chg="add del mod">
          <ac:chgData name="M Barker-Garrod" userId="04c138e6-9b9f-49dd-8378-6c0e9b3b31d4" providerId="ADAL" clId="{663752C9-83C8-4CD0-B770-28EF6DA62803}" dt="2026-02-24T09:54:02.307" v="2487" actId="26606"/>
          <ac:spMkLst>
            <pc:docMk/>
            <pc:sldMk cId="287492653" sldId="319"/>
            <ac:spMk id="22" creationId="{F2559E43-6B9A-A691-15C6-2E9A1C96A7D8}"/>
          </ac:spMkLst>
        </pc:spChg>
        <pc:spChg chg="add del mod">
          <ac:chgData name="M Barker-Garrod" userId="04c138e6-9b9f-49dd-8378-6c0e9b3b31d4" providerId="ADAL" clId="{663752C9-83C8-4CD0-B770-28EF6DA62803}" dt="2026-02-24T09:56:49.583" v="2489" actId="478"/>
          <ac:spMkLst>
            <pc:docMk/>
            <pc:sldMk cId="287492653" sldId="319"/>
            <ac:spMk id="24" creationId="{26860528-87DF-52F0-C5A5-D8EEA328C4FA}"/>
          </ac:spMkLst>
        </pc:spChg>
        <pc:graphicFrameChg chg="add del">
          <ac:chgData name="M Barker-Garrod" userId="04c138e6-9b9f-49dd-8378-6c0e9b3b31d4" providerId="ADAL" clId="{663752C9-83C8-4CD0-B770-28EF6DA62803}" dt="2026-02-24T09:51:03.397" v="2476" actId="26606"/>
          <ac:graphicFrameMkLst>
            <pc:docMk/>
            <pc:sldMk cId="287492653" sldId="319"/>
            <ac:graphicFrameMk id="5" creationId="{4795C97D-EADA-B011-108A-F886A300E034}"/>
          </ac:graphicFrameMkLst>
        </pc:graphicFrameChg>
        <pc:graphicFrameChg chg="add del mod">
          <ac:chgData name="M Barker-Garrod" userId="04c138e6-9b9f-49dd-8378-6c0e9b3b31d4" providerId="ADAL" clId="{663752C9-83C8-4CD0-B770-28EF6DA62803}" dt="2026-02-24T09:51:05.528" v="2478" actId="26606"/>
          <ac:graphicFrameMkLst>
            <pc:docMk/>
            <pc:sldMk cId="287492653" sldId="319"/>
            <ac:graphicFrameMk id="7" creationId="{DB8FAB90-BCD7-617F-C46F-8FA34A391858}"/>
          </ac:graphicFrameMkLst>
        </pc:graphicFrameChg>
        <pc:graphicFrameChg chg="add mod modGraphic">
          <ac:chgData name="M Barker-Garrod" userId="04c138e6-9b9f-49dd-8378-6c0e9b3b31d4" providerId="ADAL" clId="{663752C9-83C8-4CD0-B770-28EF6DA62803}" dt="2026-02-24T15:33:00.862" v="2877" actId="20577"/>
          <ac:graphicFrameMkLst>
            <pc:docMk/>
            <pc:sldMk cId="287492653" sldId="319"/>
            <ac:graphicFrameMk id="11" creationId="{325E7953-BD3B-BBAB-BE6C-B1BA2129D2B1}"/>
          </ac:graphicFrameMkLst>
        </pc:graphicFrameChg>
        <pc:picChg chg="add del mod">
          <ac:chgData name="M Barker-Garrod" userId="04c138e6-9b9f-49dd-8378-6c0e9b3b31d4" providerId="ADAL" clId="{663752C9-83C8-4CD0-B770-28EF6DA62803}" dt="2026-02-24T09:58:32.557" v="2499" actId="478"/>
          <ac:picMkLst>
            <pc:docMk/>
            <pc:sldMk cId="287492653" sldId="319"/>
            <ac:picMk id="2050" creationId="{4F442A8B-DD0B-1841-2946-1D1AF7170EA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svg"/><Relationship Id="rId2" Type="http://schemas.openxmlformats.org/officeDocument/2006/relationships/image" Target="../media/image20.svg"/><Relationship Id="rId16" Type="http://schemas.openxmlformats.org/officeDocument/2006/relationships/image" Target="../media/image33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2.svg"/><Relationship Id="rId9" Type="http://schemas.openxmlformats.org/officeDocument/2006/relationships/image" Target="../media/image11.png"/><Relationship Id="rId1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svg"/><Relationship Id="rId2" Type="http://schemas.openxmlformats.org/officeDocument/2006/relationships/image" Target="../media/image20.svg"/><Relationship Id="rId16" Type="http://schemas.openxmlformats.org/officeDocument/2006/relationships/image" Target="../media/image33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2.svg"/><Relationship Id="rId9" Type="http://schemas.openxmlformats.org/officeDocument/2006/relationships/image" Target="../media/image11.png"/><Relationship Id="rId1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14DF3-8980-4FAC-86CE-5E7C83375FA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566ED0E-39D5-4D2F-B4F4-E37A334F371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You have made gargoyles with clay in Art</a:t>
          </a:r>
          <a:endParaRPr lang="en-US"/>
        </a:p>
      </dgm:t>
    </dgm:pt>
    <dgm:pt modelId="{37E52769-FDAD-48FC-BC98-DD4BF76E3145}" type="parTrans" cxnId="{3F6B1D7D-0A8C-4063-9DD8-098B6E1CF327}">
      <dgm:prSet/>
      <dgm:spPr/>
      <dgm:t>
        <a:bodyPr/>
        <a:lstStyle/>
        <a:p>
          <a:endParaRPr lang="en-US"/>
        </a:p>
      </dgm:t>
    </dgm:pt>
    <dgm:pt modelId="{D63FDD0E-1A56-4667-A412-DA9B183E8FDB}" type="sibTrans" cxnId="{3F6B1D7D-0A8C-4063-9DD8-098B6E1CF327}">
      <dgm:prSet/>
      <dgm:spPr/>
      <dgm:t>
        <a:bodyPr/>
        <a:lstStyle/>
        <a:p>
          <a:endParaRPr lang="en-US"/>
        </a:p>
      </dgm:t>
    </dgm:pt>
    <dgm:pt modelId="{F345F772-B61C-4EE0-974D-4043242AC62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Performed with masks in Drama</a:t>
          </a:r>
          <a:endParaRPr lang="en-US"/>
        </a:p>
      </dgm:t>
    </dgm:pt>
    <dgm:pt modelId="{7EDB917C-EEFD-4EA7-B3C4-7ABF10D44A41}" type="parTrans" cxnId="{205A2106-DEE8-4C70-8B2E-6EEEDC5579E3}">
      <dgm:prSet/>
      <dgm:spPr/>
      <dgm:t>
        <a:bodyPr/>
        <a:lstStyle/>
        <a:p>
          <a:endParaRPr lang="en-US"/>
        </a:p>
      </dgm:t>
    </dgm:pt>
    <dgm:pt modelId="{E8B4E5F8-3DB6-4F00-9E2F-DB91AEBCDB2A}" type="sibTrans" cxnId="{205A2106-DEE8-4C70-8B2E-6EEEDC5579E3}">
      <dgm:prSet/>
      <dgm:spPr/>
      <dgm:t>
        <a:bodyPr/>
        <a:lstStyle/>
        <a:p>
          <a:endParaRPr lang="en-US"/>
        </a:p>
      </dgm:t>
    </dgm:pt>
    <dgm:pt modelId="{2560A769-7B58-4E16-8FBC-09B8ECC9960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Sung in front of your peers in Music</a:t>
          </a:r>
          <a:endParaRPr lang="en-US"/>
        </a:p>
      </dgm:t>
    </dgm:pt>
    <dgm:pt modelId="{31365947-3C15-4D46-A199-37EDE62F4AC3}" type="parTrans" cxnId="{EE4DAA5A-DFC3-4168-ADE5-0887AAF120B8}">
      <dgm:prSet/>
      <dgm:spPr/>
      <dgm:t>
        <a:bodyPr/>
        <a:lstStyle/>
        <a:p>
          <a:endParaRPr lang="en-US"/>
        </a:p>
      </dgm:t>
    </dgm:pt>
    <dgm:pt modelId="{F6DD5485-747D-440B-BFCA-1F4E8777528E}" type="sibTrans" cxnId="{EE4DAA5A-DFC3-4168-ADE5-0887AAF120B8}">
      <dgm:prSet/>
      <dgm:spPr/>
      <dgm:t>
        <a:bodyPr/>
        <a:lstStyle/>
        <a:p>
          <a:endParaRPr lang="en-US"/>
        </a:p>
      </dgm:t>
    </dgm:pt>
    <dgm:pt modelId="{EE2315C8-4C8A-428F-9782-4BC9393DC2D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Played all sports of new sports in PE</a:t>
          </a:r>
          <a:endParaRPr lang="en-US" dirty="0"/>
        </a:p>
      </dgm:t>
    </dgm:pt>
    <dgm:pt modelId="{D2490A1E-B5E0-41BA-8D47-8CC2A827AC0E}" type="parTrans" cxnId="{72019174-B24C-4294-9265-C2A8EF002842}">
      <dgm:prSet/>
      <dgm:spPr/>
      <dgm:t>
        <a:bodyPr/>
        <a:lstStyle/>
        <a:p>
          <a:endParaRPr lang="en-US"/>
        </a:p>
      </dgm:t>
    </dgm:pt>
    <dgm:pt modelId="{EDA0B22B-F884-4750-A6A0-CAC01ACA7FA9}" type="sibTrans" cxnId="{72019174-B24C-4294-9265-C2A8EF002842}">
      <dgm:prSet/>
      <dgm:spPr/>
      <dgm:t>
        <a:bodyPr/>
        <a:lstStyle/>
        <a:p>
          <a:endParaRPr lang="en-US"/>
        </a:p>
      </dgm:t>
    </dgm:pt>
    <dgm:pt modelId="{EAC8F2C1-9C0C-4CB0-888D-A94378BCE92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Learnt how to code with Python in ITACs</a:t>
          </a:r>
          <a:endParaRPr lang="en-US"/>
        </a:p>
      </dgm:t>
    </dgm:pt>
    <dgm:pt modelId="{7FEF75CD-2F36-494D-B5D7-9CE687EB722A}" type="parTrans" cxnId="{16A49E23-5B8E-42DF-9B60-70BD6181A6C8}">
      <dgm:prSet/>
      <dgm:spPr/>
      <dgm:t>
        <a:bodyPr/>
        <a:lstStyle/>
        <a:p>
          <a:endParaRPr lang="en-US"/>
        </a:p>
      </dgm:t>
    </dgm:pt>
    <dgm:pt modelId="{33DCA047-D383-4C6E-A02D-1C3F19A6CE3E}" type="sibTrans" cxnId="{16A49E23-5B8E-42DF-9B60-70BD6181A6C8}">
      <dgm:prSet/>
      <dgm:spPr/>
      <dgm:t>
        <a:bodyPr/>
        <a:lstStyle/>
        <a:p>
          <a:endParaRPr lang="en-US"/>
        </a:p>
      </dgm:t>
    </dgm:pt>
    <dgm:pt modelId="{413454AE-9D81-467B-8E00-BD62084A37C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Learnt a new language… or maybe two!</a:t>
          </a:r>
          <a:endParaRPr lang="en-US"/>
        </a:p>
      </dgm:t>
    </dgm:pt>
    <dgm:pt modelId="{9EE8A296-F01F-4737-A9CD-68A7A3E8AB52}" type="parTrans" cxnId="{83680909-1E33-494E-BE44-218E0E0965D9}">
      <dgm:prSet/>
      <dgm:spPr/>
      <dgm:t>
        <a:bodyPr/>
        <a:lstStyle/>
        <a:p>
          <a:endParaRPr lang="en-US"/>
        </a:p>
      </dgm:t>
    </dgm:pt>
    <dgm:pt modelId="{140CF839-0B8B-47AF-9E4E-FDF294B2D6B1}" type="sibTrans" cxnId="{83680909-1E33-494E-BE44-218E0E0965D9}">
      <dgm:prSet/>
      <dgm:spPr/>
      <dgm:t>
        <a:bodyPr/>
        <a:lstStyle/>
        <a:p>
          <a:endParaRPr lang="en-US"/>
        </a:p>
      </dgm:t>
    </dgm:pt>
    <dgm:pt modelId="{16414982-8131-4648-962E-0B09C71C0D8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Created bunting in Textiles</a:t>
          </a:r>
          <a:endParaRPr lang="en-US"/>
        </a:p>
      </dgm:t>
    </dgm:pt>
    <dgm:pt modelId="{AE229D3F-8B8F-407C-B6CA-DEEDF9C3C057}" type="parTrans" cxnId="{EC12DDAE-47EA-48CC-83DA-C4B9285BF42C}">
      <dgm:prSet/>
      <dgm:spPr/>
      <dgm:t>
        <a:bodyPr/>
        <a:lstStyle/>
        <a:p>
          <a:endParaRPr lang="en-US"/>
        </a:p>
      </dgm:t>
    </dgm:pt>
    <dgm:pt modelId="{811591D2-798F-4931-9DE1-862486344DC2}" type="sibTrans" cxnId="{EC12DDAE-47EA-48CC-83DA-C4B9285BF42C}">
      <dgm:prSet/>
      <dgm:spPr/>
      <dgm:t>
        <a:bodyPr/>
        <a:lstStyle/>
        <a:p>
          <a:endParaRPr lang="en-US"/>
        </a:p>
      </dgm:t>
    </dgm:pt>
    <dgm:pt modelId="{A0AF23BE-9810-4E43-95D0-1E89FE686D7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Made a speaker, lush box, apple crumbles and a working clock in technology</a:t>
          </a:r>
          <a:endParaRPr lang="en-US" dirty="0"/>
        </a:p>
      </dgm:t>
    </dgm:pt>
    <dgm:pt modelId="{55159C38-C9D9-4725-875A-5C4B43CB7296}" type="parTrans" cxnId="{586A09E2-C157-4E94-A320-AE6651814691}">
      <dgm:prSet/>
      <dgm:spPr/>
      <dgm:t>
        <a:bodyPr/>
        <a:lstStyle/>
        <a:p>
          <a:endParaRPr lang="en-US"/>
        </a:p>
      </dgm:t>
    </dgm:pt>
    <dgm:pt modelId="{8BC9606C-03B4-4AE7-9443-D2A821ADFBB6}" type="sibTrans" cxnId="{586A09E2-C157-4E94-A320-AE6651814691}">
      <dgm:prSet/>
      <dgm:spPr/>
      <dgm:t>
        <a:bodyPr/>
        <a:lstStyle/>
        <a:p>
          <a:endParaRPr lang="en-US"/>
        </a:p>
      </dgm:t>
    </dgm:pt>
    <dgm:pt modelId="{67486694-10F2-4EC3-8386-1E3EDE8ED242}" type="pres">
      <dgm:prSet presAssocID="{1C114DF3-8980-4FAC-86CE-5E7C83375FAF}" presName="root" presStyleCnt="0">
        <dgm:presLayoutVars>
          <dgm:dir/>
          <dgm:resizeHandles val="exact"/>
        </dgm:presLayoutVars>
      </dgm:prSet>
      <dgm:spPr/>
    </dgm:pt>
    <dgm:pt modelId="{BF2D2D7A-D254-4B01-A412-ED10977D3C77}" type="pres">
      <dgm:prSet presAssocID="{D566ED0E-39D5-4D2F-B4F4-E37A334F3713}" presName="compNode" presStyleCnt="0"/>
      <dgm:spPr/>
    </dgm:pt>
    <dgm:pt modelId="{4FC75FB9-58A1-4044-BDE6-7BCFC78BBD37}" type="pres">
      <dgm:prSet presAssocID="{D566ED0E-39D5-4D2F-B4F4-E37A334F3713}" presName="bgRect" presStyleLbl="bgShp" presStyleIdx="0" presStyleCnt="8"/>
      <dgm:spPr/>
    </dgm:pt>
    <dgm:pt modelId="{0BD201B9-A7CC-4922-9955-3B8170A4265A}" type="pres">
      <dgm:prSet presAssocID="{D566ED0E-39D5-4D2F-B4F4-E37A334F3713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FBCE59A5-5203-413A-96EC-5832AD963142}" type="pres">
      <dgm:prSet presAssocID="{D566ED0E-39D5-4D2F-B4F4-E37A334F3713}" presName="spaceRect" presStyleCnt="0"/>
      <dgm:spPr/>
    </dgm:pt>
    <dgm:pt modelId="{4CA40EB9-A1DE-47ED-9B80-B5181B678EA3}" type="pres">
      <dgm:prSet presAssocID="{D566ED0E-39D5-4D2F-B4F4-E37A334F3713}" presName="parTx" presStyleLbl="revTx" presStyleIdx="0" presStyleCnt="8">
        <dgm:presLayoutVars>
          <dgm:chMax val="0"/>
          <dgm:chPref val="0"/>
        </dgm:presLayoutVars>
      </dgm:prSet>
      <dgm:spPr/>
    </dgm:pt>
    <dgm:pt modelId="{CF7EF515-98F9-4BD1-8CD1-99604949F285}" type="pres">
      <dgm:prSet presAssocID="{D63FDD0E-1A56-4667-A412-DA9B183E8FDB}" presName="sibTrans" presStyleCnt="0"/>
      <dgm:spPr/>
    </dgm:pt>
    <dgm:pt modelId="{1F9931EE-AFB4-4AB2-8CDF-BE813FF5679F}" type="pres">
      <dgm:prSet presAssocID="{F345F772-B61C-4EE0-974D-4043242AC621}" presName="compNode" presStyleCnt="0"/>
      <dgm:spPr/>
    </dgm:pt>
    <dgm:pt modelId="{EE42EFFE-2EF6-42AA-9C69-2BEE76DFA96C}" type="pres">
      <dgm:prSet presAssocID="{F345F772-B61C-4EE0-974D-4043242AC621}" presName="bgRect" presStyleLbl="bgShp" presStyleIdx="1" presStyleCnt="8"/>
      <dgm:spPr/>
    </dgm:pt>
    <dgm:pt modelId="{D3FD763B-5D4E-4F6B-AA8F-9B692EA28D53}" type="pres">
      <dgm:prSet presAssocID="{F345F772-B61C-4EE0-974D-4043242AC62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FF9C3E04-C281-4CD1-996A-A7E13076ADCE}" type="pres">
      <dgm:prSet presAssocID="{F345F772-B61C-4EE0-974D-4043242AC621}" presName="spaceRect" presStyleCnt="0"/>
      <dgm:spPr/>
    </dgm:pt>
    <dgm:pt modelId="{587B9AFA-0304-4ABB-8878-90421783DEDF}" type="pres">
      <dgm:prSet presAssocID="{F345F772-B61C-4EE0-974D-4043242AC621}" presName="parTx" presStyleLbl="revTx" presStyleIdx="1" presStyleCnt="8">
        <dgm:presLayoutVars>
          <dgm:chMax val="0"/>
          <dgm:chPref val="0"/>
        </dgm:presLayoutVars>
      </dgm:prSet>
      <dgm:spPr/>
    </dgm:pt>
    <dgm:pt modelId="{AE3B35B3-65C3-45A3-8E8F-225B73A49D63}" type="pres">
      <dgm:prSet presAssocID="{E8B4E5F8-3DB6-4F00-9E2F-DB91AEBCDB2A}" presName="sibTrans" presStyleCnt="0"/>
      <dgm:spPr/>
    </dgm:pt>
    <dgm:pt modelId="{AADF51CE-27E0-4224-8136-72965EC77C21}" type="pres">
      <dgm:prSet presAssocID="{2560A769-7B58-4E16-8FBC-09B8ECC99601}" presName="compNode" presStyleCnt="0"/>
      <dgm:spPr/>
    </dgm:pt>
    <dgm:pt modelId="{8DA474C2-25C6-4670-B964-0582E4FF2484}" type="pres">
      <dgm:prSet presAssocID="{2560A769-7B58-4E16-8FBC-09B8ECC99601}" presName="bgRect" presStyleLbl="bgShp" presStyleIdx="2" presStyleCnt="8"/>
      <dgm:spPr/>
    </dgm:pt>
    <dgm:pt modelId="{CF063ACA-699C-4335-A813-D68CF7C66933}" type="pres">
      <dgm:prSet presAssocID="{2560A769-7B58-4E16-8FBC-09B8ECC99601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352F7F64-E0CF-4506-841C-EC59D0376C2B}" type="pres">
      <dgm:prSet presAssocID="{2560A769-7B58-4E16-8FBC-09B8ECC99601}" presName="spaceRect" presStyleCnt="0"/>
      <dgm:spPr/>
    </dgm:pt>
    <dgm:pt modelId="{74369EA3-38C6-4687-8B26-4F11C53DCE28}" type="pres">
      <dgm:prSet presAssocID="{2560A769-7B58-4E16-8FBC-09B8ECC99601}" presName="parTx" presStyleLbl="revTx" presStyleIdx="2" presStyleCnt="8">
        <dgm:presLayoutVars>
          <dgm:chMax val="0"/>
          <dgm:chPref val="0"/>
        </dgm:presLayoutVars>
      </dgm:prSet>
      <dgm:spPr/>
    </dgm:pt>
    <dgm:pt modelId="{9731FCA0-F7F8-468A-A5A8-68E9408D58A9}" type="pres">
      <dgm:prSet presAssocID="{F6DD5485-747D-440B-BFCA-1F4E8777528E}" presName="sibTrans" presStyleCnt="0"/>
      <dgm:spPr/>
    </dgm:pt>
    <dgm:pt modelId="{EB610A93-D97B-4AFB-A675-D8B87988FC0C}" type="pres">
      <dgm:prSet presAssocID="{EE2315C8-4C8A-428F-9782-4BC9393DC2D8}" presName="compNode" presStyleCnt="0"/>
      <dgm:spPr/>
    </dgm:pt>
    <dgm:pt modelId="{DDA83367-CA71-43E3-8B5A-69612D504232}" type="pres">
      <dgm:prSet presAssocID="{EE2315C8-4C8A-428F-9782-4BC9393DC2D8}" presName="bgRect" presStyleLbl="bgShp" presStyleIdx="3" presStyleCnt="8"/>
      <dgm:spPr/>
    </dgm:pt>
    <dgm:pt modelId="{C38C85D5-5AEA-4A8A-B928-C8A137715511}" type="pres">
      <dgm:prSet presAssocID="{EE2315C8-4C8A-428F-9782-4BC9393DC2D8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gby ball"/>
        </a:ext>
      </dgm:extLst>
    </dgm:pt>
    <dgm:pt modelId="{646C9CF7-298C-4F46-970D-84CE26F40B1B}" type="pres">
      <dgm:prSet presAssocID="{EE2315C8-4C8A-428F-9782-4BC9393DC2D8}" presName="spaceRect" presStyleCnt="0"/>
      <dgm:spPr/>
    </dgm:pt>
    <dgm:pt modelId="{78DC76D0-6469-487D-9B31-EB23EFB56086}" type="pres">
      <dgm:prSet presAssocID="{EE2315C8-4C8A-428F-9782-4BC9393DC2D8}" presName="parTx" presStyleLbl="revTx" presStyleIdx="3" presStyleCnt="8">
        <dgm:presLayoutVars>
          <dgm:chMax val="0"/>
          <dgm:chPref val="0"/>
        </dgm:presLayoutVars>
      </dgm:prSet>
      <dgm:spPr/>
    </dgm:pt>
    <dgm:pt modelId="{3C248426-A911-4432-BBF7-F43054724E99}" type="pres">
      <dgm:prSet presAssocID="{EDA0B22B-F884-4750-A6A0-CAC01ACA7FA9}" presName="sibTrans" presStyleCnt="0"/>
      <dgm:spPr/>
    </dgm:pt>
    <dgm:pt modelId="{FC6D2D39-F734-4938-AA0A-3C19AA9F4D1B}" type="pres">
      <dgm:prSet presAssocID="{EAC8F2C1-9C0C-4CB0-888D-A94378BCE927}" presName="compNode" presStyleCnt="0"/>
      <dgm:spPr/>
    </dgm:pt>
    <dgm:pt modelId="{98FA9FE0-25AF-4AAC-BF0B-A382EBBF31CC}" type="pres">
      <dgm:prSet presAssocID="{EAC8F2C1-9C0C-4CB0-888D-A94378BCE927}" presName="bgRect" presStyleLbl="bgShp" presStyleIdx="4" presStyleCnt="8"/>
      <dgm:spPr/>
    </dgm:pt>
    <dgm:pt modelId="{98C036BB-C020-4581-87C3-6C7CCD3C680E}" type="pres">
      <dgm:prSet presAssocID="{EAC8F2C1-9C0C-4CB0-888D-A94378BCE927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DF39C69-1589-4498-82DA-E13270AC3088}" type="pres">
      <dgm:prSet presAssocID="{EAC8F2C1-9C0C-4CB0-888D-A94378BCE927}" presName="spaceRect" presStyleCnt="0"/>
      <dgm:spPr/>
    </dgm:pt>
    <dgm:pt modelId="{C0411822-6600-4FD0-B8CC-06242B9F1AF3}" type="pres">
      <dgm:prSet presAssocID="{EAC8F2C1-9C0C-4CB0-888D-A94378BCE927}" presName="parTx" presStyleLbl="revTx" presStyleIdx="4" presStyleCnt="8">
        <dgm:presLayoutVars>
          <dgm:chMax val="0"/>
          <dgm:chPref val="0"/>
        </dgm:presLayoutVars>
      </dgm:prSet>
      <dgm:spPr/>
    </dgm:pt>
    <dgm:pt modelId="{4544D6A9-8962-472C-BC45-48CF47179E76}" type="pres">
      <dgm:prSet presAssocID="{33DCA047-D383-4C6E-A02D-1C3F19A6CE3E}" presName="sibTrans" presStyleCnt="0"/>
      <dgm:spPr/>
    </dgm:pt>
    <dgm:pt modelId="{98E50B70-6B59-4B7B-B837-7B3246AA6CED}" type="pres">
      <dgm:prSet presAssocID="{413454AE-9D81-467B-8E00-BD62084A37C2}" presName="compNode" presStyleCnt="0"/>
      <dgm:spPr/>
    </dgm:pt>
    <dgm:pt modelId="{63079927-1F35-4BB7-93CD-EF2E0AC3602A}" type="pres">
      <dgm:prSet presAssocID="{413454AE-9D81-467B-8E00-BD62084A37C2}" presName="bgRect" presStyleLbl="bgShp" presStyleIdx="5" presStyleCnt="8"/>
      <dgm:spPr/>
    </dgm:pt>
    <dgm:pt modelId="{2A7DE9AA-7035-4874-949D-C7817D3DE4D2}" type="pres">
      <dgm:prSet presAssocID="{413454AE-9D81-467B-8E00-BD62084A37C2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690B3ED-2363-462C-B209-228104E466F7}" type="pres">
      <dgm:prSet presAssocID="{413454AE-9D81-467B-8E00-BD62084A37C2}" presName="spaceRect" presStyleCnt="0"/>
      <dgm:spPr/>
    </dgm:pt>
    <dgm:pt modelId="{D5EA5651-BAF1-4E6F-9D7B-B2E81C4C79EF}" type="pres">
      <dgm:prSet presAssocID="{413454AE-9D81-467B-8E00-BD62084A37C2}" presName="parTx" presStyleLbl="revTx" presStyleIdx="5" presStyleCnt="8">
        <dgm:presLayoutVars>
          <dgm:chMax val="0"/>
          <dgm:chPref val="0"/>
        </dgm:presLayoutVars>
      </dgm:prSet>
      <dgm:spPr/>
    </dgm:pt>
    <dgm:pt modelId="{E33A5DD9-8CCA-4C5E-9B31-B7D6B66F789A}" type="pres">
      <dgm:prSet presAssocID="{140CF839-0B8B-47AF-9E4E-FDF294B2D6B1}" presName="sibTrans" presStyleCnt="0"/>
      <dgm:spPr/>
    </dgm:pt>
    <dgm:pt modelId="{1D2E6D66-22D0-40CB-97F7-463B6CB08749}" type="pres">
      <dgm:prSet presAssocID="{16414982-8131-4648-962E-0B09C71C0D88}" presName="compNode" presStyleCnt="0"/>
      <dgm:spPr/>
    </dgm:pt>
    <dgm:pt modelId="{DC1F6A45-63F0-442B-BE4E-864073136C23}" type="pres">
      <dgm:prSet presAssocID="{16414982-8131-4648-962E-0B09C71C0D88}" presName="bgRect" presStyleLbl="bgShp" presStyleIdx="6" presStyleCnt="8"/>
      <dgm:spPr/>
    </dgm:pt>
    <dgm:pt modelId="{F83F4A78-C356-4049-8C45-CA265252CE25}" type="pres">
      <dgm:prSet presAssocID="{16414982-8131-4648-962E-0B09C71C0D88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irt"/>
        </a:ext>
      </dgm:extLst>
    </dgm:pt>
    <dgm:pt modelId="{909DC458-A450-4EA6-9F65-6C84D7BA05B5}" type="pres">
      <dgm:prSet presAssocID="{16414982-8131-4648-962E-0B09C71C0D88}" presName="spaceRect" presStyleCnt="0"/>
      <dgm:spPr/>
    </dgm:pt>
    <dgm:pt modelId="{AE1B7129-7074-4504-BCC2-B815CF48558A}" type="pres">
      <dgm:prSet presAssocID="{16414982-8131-4648-962E-0B09C71C0D88}" presName="parTx" presStyleLbl="revTx" presStyleIdx="6" presStyleCnt="8">
        <dgm:presLayoutVars>
          <dgm:chMax val="0"/>
          <dgm:chPref val="0"/>
        </dgm:presLayoutVars>
      </dgm:prSet>
      <dgm:spPr/>
    </dgm:pt>
    <dgm:pt modelId="{D1C6467B-4E1A-4819-B122-7452BE07BC34}" type="pres">
      <dgm:prSet presAssocID="{811591D2-798F-4931-9DE1-862486344DC2}" presName="sibTrans" presStyleCnt="0"/>
      <dgm:spPr/>
    </dgm:pt>
    <dgm:pt modelId="{A57A1E36-E441-458C-8A2C-DF084DB63C7D}" type="pres">
      <dgm:prSet presAssocID="{A0AF23BE-9810-4E43-95D0-1E89FE686D70}" presName="compNode" presStyleCnt="0"/>
      <dgm:spPr/>
    </dgm:pt>
    <dgm:pt modelId="{CCEB283A-568E-4C3A-8DDA-5C84EED1BC2B}" type="pres">
      <dgm:prSet presAssocID="{A0AF23BE-9810-4E43-95D0-1E89FE686D70}" presName="bgRect" presStyleLbl="bgShp" presStyleIdx="7" presStyleCnt="8"/>
      <dgm:spPr/>
    </dgm:pt>
    <dgm:pt modelId="{257CB5AD-3930-4471-BE4C-47494A947D68}" type="pres">
      <dgm:prSet presAssocID="{A0AF23BE-9810-4E43-95D0-1E89FE686D70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A7757CD7-53C1-4421-89F5-6ECF56EE7DD6}" type="pres">
      <dgm:prSet presAssocID="{A0AF23BE-9810-4E43-95D0-1E89FE686D70}" presName="spaceRect" presStyleCnt="0"/>
      <dgm:spPr/>
    </dgm:pt>
    <dgm:pt modelId="{B3E0ACB3-D1DF-4E71-975B-80F20D376EFC}" type="pres">
      <dgm:prSet presAssocID="{A0AF23BE-9810-4E43-95D0-1E89FE686D70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205A2106-DEE8-4C70-8B2E-6EEEDC5579E3}" srcId="{1C114DF3-8980-4FAC-86CE-5E7C83375FAF}" destId="{F345F772-B61C-4EE0-974D-4043242AC621}" srcOrd="1" destOrd="0" parTransId="{7EDB917C-EEFD-4EA7-B3C4-7ABF10D44A41}" sibTransId="{E8B4E5F8-3DB6-4F00-9E2F-DB91AEBCDB2A}"/>
    <dgm:cxn modelId="{83680909-1E33-494E-BE44-218E0E0965D9}" srcId="{1C114DF3-8980-4FAC-86CE-5E7C83375FAF}" destId="{413454AE-9D81-467B-8E00-BD62084A37C2}" srcOrd="5" destOrd="0" parTransId="{9EE8A296-F01F-4737-A9CD-68A7A3E8AB52}" sibTransId="{140CF839-0B8B-47AF-9E4E-FDF294B2D6B1}"/>
    <dgm:cxn modelId="{16A49E23-5B8E-42DF-9B60-70BD6181A6C8}" srcId="{1C114DF3-8980-4FAC-86CE-5E7C83375FAF}" destId="{EAC8F2C1-9C0C-4CB0-888D-A94378BCE927}" srcOrd="4" destOrd="0" parTransId="{7FEF75CD-2F36-494D-B5D7-9CE687EB722A}" sibTransId="{33DCA047-D383-4C6E-A02D-1C3F19A6CE3E}"/>
    <dgm:cxn modelId="{D33CC835-65C5-4F83-B8AF-6813B6D79860}" type="presOf" srcId="{2560A769-7B58-4E16-8FBC-09B8ECC99601}" destId="{74369EA3-38C6-4687-8B26-4F11C53DCE28}" srcOrd="0" destOrd="0" presId="urn:microsoft.com/office/officeart/2018/2/layout/IconVerticalSolidList"/>
    <dgm:cxn modelId="{4835AE3B-7703-4965-8FD1-304951990811}" type="presOf" srcId="{413454AE-9D81-467B-8E00-BD62084A37C2}" destId="{D5EA5651-BAF1-4E6F-9D7B-B2E81C4C79EF}" srcOrd="0" destOrd="0" presId="urn:microsoft.com/office/officeart/2018/2/layout/IconVerticalSolidList"/>
    <dgm:cxn modelId="{327B4D42-4037-4A39-AA8A-273425C60F34}" type="presOf" srcId="{F345F772-B61C-4EE0-974D-4043242AC621}" destId="{587B9AFA-0304-4ABB-8878-90421783DEDF}" srcOrd="0" destOrd="0" presId="urn:microsoft.com/office/officeart/2018/2/layout/IconVerticalSolidList"/>
    <dgm:cxn modelId="{4F80B072-F905-48C8-AAA6-EB6D974FFD2B}" type="presOf" srcId="{1C114DF3-8980-4FAC-86CE-5E7C83375FAF}" destId="{67486694-10F2-4EC3-8386-1E3EDE8ED242}" srcOrd="0" destOrd="0" presId="urn:microsoft.com/office/officeart/2018/2/layout/IconVerticalSolidList"/>
    <dgm:cxn modelId="{72019174-B24C-4294-9265-C2A8EF002842}" srcId="{1C114DF3-8980-4FAC-86CE-5E7C83375FAF}" destId="{EE2315C8-4C8A-428F-9782-4BC9393DC2D8}" srcOrd="3" destOrd="0" parTransId="{D2490A1E-B5E0-41BA-8D47-8CC2A827AC0E}" sibTransId="{EDA0B22B-F884-4750-A6A0-CAC01ACA7FA9}"/>
    <dgm:cxn modelId="{EE4DAA5A-DFC3-4168-ADE5-0887AAF120B8}" srcId="{1C114DF3-8980-4FAC-86CE-5E7C83375FAF}" destId="{2560A769-7B58-4E16-8FBC-09B8ECC99601}" srcOrd="2" destOrd="0" parTransId="{31365947-3C15-4D46-A199-37EDE62F4AC3}" sibTransId="{F6DD5485-747D-440B-BFCA-1F4E8777528E}"/>
    <dgm:cxn modelId="{3F6B1D7D-0A8C-4063-9DD8-098B6E1CF327}" srcId="{1C114DF3-8980-4FAC-86CE-5E7C83375FAF}" destId="{D566ED0E-39D5-4D2F-B4F4-E37A334F3713}" srcOrd="0" destOrd="0" parTransId="{37E52769-FDAD-48FC-BC98-DD4BF76E3145}" sibTransId="{D63FDD0E-1A56-4667-A412-DA9B183E8FDB}"/>
    <dgm:cxn modelId="{CDE4B57E-0217-433B-BD87-23FF10813397}" type="presOf" srcId="{A0AF23BE-9810-4E43-95D0-1E89FE686D70}" destId="{B3E0ACB3-D1DF-4E71-975B-80F20D376EFC}" srcOrd="0" destOrd="0" presId="urn:microsoft.com/office/officeart/2018/2/layout/IconVerticalSolidList"/>
    <dgm:cxn modelId="{EC12DDAE-47EA-48CC-83DA-C4B9285BF42C}" srcId="{1C114DF3-8980-4FAC-86CE-5E7C83375FAF}" destId="{16414982-8131-4648-962E-0B09C71C0D88}" srcOrd="6" destOrd="0" parTransId="{AE229D3F-8B8F-407C-B6CA-DEEDF9C3C057}" sibTransId="{811591D2-798F-4931-9DE1-862486344DC2}"/>
    <dgm:cxn modelId="{B954E3B4-298B-4EC4-8329-460B0772D44E}" type="presOf" srcId="{D566ED0E-39D5-4D2F-B4F4-E37A334F3713}" destId="{4CA40EB9-A1DE-47ED-9B80-B5181B678EA3}" srcOrd="0" destOrd="0" presId="urn:microsoft.com/office/officeart/2018/2/layout/IconVerticalSolidList"/>
    <dgm:cxn modelId="{A561F0C8-7048-4914-806A-DBE7A796E30E}" type="presOf" srcId="{EAC8F2C1-9C0C-4CB0-888D-A94378BCE927}" destId="{C0411822-6600-4FD0-B8CC-06242B9F1AF3}" srcOrd="0" destOrd="0" presId="urn:microsoft.com/office/officeart/2018/2/layout/IconVerticalSolidList"/>
    <dgm:cxn modelId="{F29FC0D2-9168-444A-A9C4-7C44A8639771}" type="presOf" srcId="{16414982-8131-4648-962E-0B09C71C0D88}" destId="{AE1B7129-7074-4504-BCC2-B815CF48558A}" srcOrd="0" destOrd="0" presId="urn:microsoft.com/office/officeart/2018/2/layout/IconVerticalSolidList"/>
    <dgm:cxn modelId="{586A09E2-C157-4E94-A320-AE6651814691}" srcId="{1C114DF3-8980-4FAC-86CE-5E7C83375FAF}" destId="{A0AF23BE-9810-4E43-95D0-1E89FE686D70}" srcOrd="7" destOrd="0" parTransId="{55159C38-C9D9-4725-875A-5C4B43CB7296}" sibTransId="{8BC9606C-03B4-4AE7-9443-D2A821ADFBB6}"/>
    <dgm:cxn modelId="{42EACFF8-F852-446D-ADF4-CCD7A6307B21}" type="presOf" srcId="{EE2315C8-4C8A-428F-9782-4BC9393DC2D8}" destId="{78DC76D0-6469-487D-9B31-EB23EFB56086}" srcOrd="0" destOrd="0" presId="urn:microsoft.com/office/officeart/2018/2/layout/IconVerticalSolidList"/>
    <dgm:cxn modelId="{C7C9D555-5C74-4F52-B9FD-7403B1A71EC2}" type="presParOf" srcId="{67486694-10F2-4EC3-8386-1E3EDE8ED242}" destId="{BF2D2D7A-D254-4B01-A412-ED10977D3C77}" srcOrd="0" destOrd="0" presId="urn:microsoft.com/office/officeart/2018/2/layout/IconVerticalSolidList"/>
    <dgm:cxn modelId="{7A201B5C-68F6-40E1-830A-2665B3635D22}" type="presParOf" srcId="{BF2D2D7A-D254-4B01-A412-ED10977D3C77}" destId="{4FC75FB9-58A1-4044-BDE6-7BCFC78BBD37}" srcOrd="0" destOrd="0" presId="urn:microsoft.com/office/officeart/2018/2/layout/IconVerticalSolidList"/>
    <dgm:cxn modelId="{1BC9D3FF-E86B-4C36-A1EB-D5C5B32F79A2}" type="presParOf" srcId="{BF2D2D7A-D254-4B01-A412-ED10977D3C77}" destId="{0BD201B9-A7CC-4922-9955-3B8170A4265A}" srcOrd="1" destOrd="0" presId="urn:microsoft.com/office/officeart/2018/2/layout/IconVerticalSolidList"/>
    <dgm:cxn modelId="{6E00FB84-555D-4E0A-A4C9-7CEDEFF59351}" type="presParOf" srcId="{BF2D2D7A-D254-4B01-A412-ED10977D3C77}" destId="{FBCE59A5-5203-413A-96EC-5832AD963142}" srcOrd="2" destOrd="0" presId="urn:microsoft.com/office/officeart/2018/2/layout/IconVerticalSolidList"/>
    <dgm:cxn modelId="{855D288D-3B3B-450D-9A24-691DCD3D3FF3}" type="presParOf" srcId="{BF2D2D7A-D254-4B01-A412-ED10977D3C77}" destId="{4CA40EB9-A1DE-47ED-9B80-B5181B678EA3}" srcOrd="3" destOrd="0" presId="urn:microsoft.com/office/officeart/2018/2/layout/IconVerticalSolidList"/>
    <dgm:cxn modelId="{5BFF740E-91AF-4F7A-9C0F-559B0888985B}" type="presParOf" srcId="{67486694-10F2-4EC3-8386-1E3EDE8ED242}" destId="{CF7EF515-98F9-4BD1-8CD1-99604949F285}" srcOrd="1" destOrd="0" presId="urn:microsoft.com/office/officeart/2018/2/layout/IconVerticalSolidList"/>
    <dgm:cxn modelId="{623B4E87-6CC5-4770-8402-43F638C844F2}" type="presParOf" srcId="{67486694-10F2-4EC3-8386-1E3EDE8ED242}" destId="{1F9931EE-AFB4-4AB2-8CDF-BE813FF5679F}" srcOrd="2" destOrd="0" presId="urn:microsoft.com/office/officeart/2018/2/layout/IconVerticalSolidList"/>
    <dgm:cxn modelId="{55609914-BDCA-46BA-BA4D-4FECA1F8A4EC}" type="presParOf" srcId="{1F9931EE-AFB4-4AB2-8CDF-BE813FF5679F}" destId="{EE42EFFE-2EF6-42AA-9C69-2BEE76DFA96C}" srcOrd="0" destOrd="0" presId="urn:microsoft.com/office/officeart/2018/2/layout/IconVerticalSolidList"/>
    <dgm:cxn modelId="{4D00F813-5E84-47CC-B97D-245BE450D3A1}" type="presParOf" srcId="{1F9931EE-AFB4-4AB2-8CDF-BE813FF5679F}" destId="{D3FD763B-5D4E-4F6B-AA8F-9B692EA28D53}" srcOrd="1" destOrd="0" presId="urn:microsoft.com/office/officeart/2018/2/layout/IconVerticalSolidList"/>
    <dgm:cxn modelId="{C76D1A07-8885-41F7-BFD7-5D5FC202EB2E}" type="presParOf" srcId="{1F9931EE-AFB4-4AB2-8CDF-BE813FF5679F}" destId="{FF9C3E04-C281-4CD1-996A-A7E13076ADCE}" srcOrd="2" destOrd="0" presId="urn:microsoft.com/office/officeart/2018/2/layout/IconVerticalSolidList"/>
    <dgm:cxn modelId="{F5B38569-EB5A-4F54-B48E-A13D51459C87}" type="presParOf" srcId="{1F9931EE-AFB4-4AB2-8CDF-BE813FF5679F}" destId="{587B9AFA-0304-4ABB-8878-90421783DEDF}" srcOrd="3" destOrd="0" presId="urn:microsoft.com/office/officeart/2018/2/layout/IconVerticalSolidList"/>
    <dgm:cxn modelId="{3788CC74-0349-438A-9B9F-0ADD811B4F10}" type="presParOf" srcId="{67486694-10F2-4EC3-8386-1E3EDE8ED242}" destId="{AE3B35B3-65C3-45A3-8E8F-225B73A49D63}" srcOrd="3" destOrd="0" presId="urn:microsoft.com/office/officeart/2018/2/layout/IconVerticalSolidList"/>
    <dgm:cxn modelId="{0BBA5B3D-88A9-485D-BD6D-4999B7AA0CD7}" type="presParOf" srcId="{67486694-10F2-4EC3-8386-1E3EDE8ED242}" destId="{AADF51CE-27E0-4224-8136-72965EC77C21}" srcOrd="4" destOrd="0" presId="urn:microsoft.com/office/officeart/2018/2/layout/IconVerticalSolidList"/>
    <dgm:cxn modelId="{A30DFA49-5E6A-4BD8-ACD5-B532E63D8E53}" type="presParOf" srcId="{AADF51CE-27E0-4224-8136-72965EC77C21}" destId="{8DA474C2-25C6-4670-B964-0582E4FF2484}" srcOrd="0" destOrd="0" presId="urn:microsoft.com/office/officeart/2018/2/layout/IconVerticalSolidList"/>
    <dgm:cxn modelId="{76F34D68-8BE1-4B08-A503-E0188FE22E7A}" type="presParOf" srcId="{AADF51CE-27E0-4224-8136-72965EC77C21}" destId="{CF063ACA-699C-4335-A813-D68CF7C66933}" srcOrd="1" destOrd="0" presId="urn:microsoft.com/office/officeart/2018/2/layout/IconVerticalSolidList"/>
    <dgm:cxn modelId="{C5B7ECFD-C076-4EAB-BF2B-B2ED8CDA008E}" type="presParOf" srcId="{AADF51CE-27E0-4224-8136-72965EC77C21}" destId="{352F7F64-E0CF-4506-841C-EC59D0376C2B}" srcOrd="2" destOrd="0" presId="urn:microsoft.com/office/officeart/2018/2/layout/IconVerticalSolidList"/>
    <dgm:cxn modelId="{EED0E6AD-00F8-48F2-898A-F628CD1D47C7}" type="presParOf" srcId="{AADF51CE-27E0-4224-8136-72965EC77C21}" destId="{74369EA3-38C6-4687-8B26-4F11C53DCE28}" srcOrd="3" destOrd="0" presId="urn:microsoft.com/office/officeart/2018/2/layout/IconVerticalSolidList"/>
    <dgm:cxn modelId="{303C3A84-22E4-4CF0-87E3-01FC9EF7F700}" type="presParOf" srcId="{67486694-10F2-4EC3-8386-1E3EDE8ED242}" destId="{9731FCA0-F7F8-468A-A5A8-68E9408D58A9}" srcOrd="5" destOrd="0" presId="urn:microsoft.com/office/officeart/2018/2/layout/IconVerticalSolidList"/>
    <dgm:cxn modelId="{E758CAC7-F98F-40CD-B8E1-A81EB21F614A}" type="presParOf" srcId="{67486694-10F2-4EC3-8386-1E3EDE8ED242}" destId="{EB610A93-D97B-4AFB-A675-D8B87988FC0C}" srcOrd="6" destOrd="0" presId="urn:microsoft.com/office/officeart/2018/2/layout/IconVerticalSolidList"/>
    <dgm:cxn modelId="{C487BEAC-CB99-4B86-98D2-6E3EB99F79E5}" type="presParOf" srcId="{EB610A93-D97B-4AFB-A675-D8B87988FC0C}" destId="{DDA83367-CA71-43E3-8B5A-69612D504232}" srcOrd="0" destOrd="0" presId="urn:microsoft.com/office/officeart/2018/2/layout/IconVerticalSolidList"/>
    <dgm:cxn modelId="{51E9FFAD-B9F3-4ADD-AD52-49C79BFE117A}" type="presParOf" srcId="{EB610A93-D97B-4AFB-A675-D8B87988FC0C}" destId="{C38C85D5-5AEA-4A8A-B928-C8A137715511}" srcOrd="1" destOrd="0" presId="urn:microsoft.com/office/officeart/2018/2/layout/IconVerticalSolidList"/>
    <dgm:cxn modelId="{839E8E5D-9628-4BAB-8890-EBCEC3F582E8}" type="presParOf" srcId="{EB610A93-D97B-4AFB-A675-D8B87988FC0C}" destId="{646C9CF7-298C-4F46-970D-84CE26F40B1B}" srcOrd="2" destOrd="0" presId="urn:microsoft.com/office/officeart/2018/2/layout/IconVerticalSolidList"/>
    <dgm:cxn modelId="{FC7B3901-DDA0-4B70-A088-C663B45A866C}" type="presParOf" srcId="{EB610A93-D97B-4AFB-A675-D8B87988FC0C}" destId="{78DC76D0-6469-487D-9B31-EB23EFB56086}" srcOrd="3" destOrd="0" presId="urn:microsoft.com/office/officeart/2018/2/layout/IconVerticalSolidList"/>
    <dgm:cxn modelId="{6336987E-3DF5-4DF3-8F84-057F9E1D9DD8}" type="presParOf" srcId="{67486694-10F2-4EC3-8386-1E3EDE8ED242}" destId="{3C248426-A911-4432-BBF7-F43054724E99}" srcOrd="7" destOrd="0" presId="urn:microsoft.com/office/officeart/2018/2/layout/IconVerticalSolidList"/>
    <dgm:cxn modelId="{BFD9EC43-752E-444B-A7B3-474546EEA46D}" type="presParOf" srcId="{67486694-10F2-4EC3-8386-1E3EDE8ED242}" destId="{FC6D2D39-F734-4938-AA0A-3C19AA9F4D1B}" srcOrd="8" destOrd="0" presId="urn:microsoft.com/office/officeart/2018/2/layout/IconVerticalSolidList"/>
    <dgm:cxn modelId="{6BC2863F-F5DF-4B19-BE83-DAE6CB004B33}" type="presParOf" srcId="{FC6D2D39-F734-4938-AA0A-3C19AA9F4D1B}" destId="{98FA9FE0-25AF-4AAC-BF0B-A382EBBF31CC}" srcOrd="0" destOrd="0" presId="urn:microsoft.com/office/officeart/2018/2/layout/IconVerticalSolidList"/>
    <dgm:cxn modelId="{EF32404C-B506-49BD-A471-3D15738DD725}" type="presParOf" srcId="{FC6D2D39-F734-4938-AA0A-3C19AA9F4D1B}" destId="{98C036BB-C020-4581-87C3-6C7CCD3C680E}" srcOrd="1" destOrd="0" presId="urn:microsoft.com/office/officeart/2018/2/layout/IconVerticalSolidList"/>
    <dgm:cxn modelId="{6BE34EA9-95BB-4C87-8B76-4892F8CF41DD}" type="presParOf" srcId="{FC6D2D39-F734-4938-AA0A-3C19AA9F4D1B}" destId="{6DF39C69-1589-4498-82DA-E13270AC3088}" srcOrd="2" destOrd="0" presId="urn:microsoft.com/office/officeart/2018/2/layout/IconVerticalSolidList"/>
    <dgm:cxn modelId="{B413B3FE-7030-4517-83E4-99E2EBFABF8E}" type="presParOf" srcId="{FC6D2D39-F734-4938-AA0A-3C19AA9F4D1B}" destId="{C0411822-6600-4FD0-B8CC-06242B9F1AF3}" srcOrd="3" destOrd="0" presId="urn:microsoft.com/office/officeart/2018/2/layout/IconVerticalSolidList"/>
    <dgm:cxn modelId="{98DB130E-0506-4B0B-8A45-B90961FA1758}" type="presParOf" srcId="{67486694-10F2-4EC3-8386-1E3EDE8ED242}" destId="{4544D6A9-8962-472C-BC45-48CF47179E76}" srcOrd="9" destOrd="0" presId="urn:microsoft.com/office/officeart/2018/2/layout/IconVerticalSolidList"/>
    <dgm:cxn modelId="{83C9125A-B2ED-4413-9994-A4693A90EE25}" type="presParOf" srcId="{67486694-10F2-4EC3-8386-1E3EDE8ED242}" destId="{98E50B70-6B59-4B7B-B837-7B3246AA6CED}" srcOrd="10" destOrd="0" presId="urn:microsoft.com/office/officeart/2018/2/layout/IconVerticalSolidList"/>
    <dgm:cxn modelId="{734D8FEC-F913-442A-AC6C-607D39FB0492}" type="presParOf" srcId="{98E50B70-6B59-4B7B-B837-7B3246AA6CED}" destId="{63079927-1F35-4BB7-93CD-EF2E0AC3602A}" srcOrd="0" destOrd="0" presId="urn:microsoft.com/office/officeart/2018/2/layout/IconVerticalSolidList"/>
    <dgm:cxn modelId="{D60022E0-A8F4-4CDE-9739-2C409861EACE}" type="presParOf" srcId="{98E50B70-6B59-4B7B-B837-7B3246AA6CED}" destId="{2A7DE9AA-7035-4874-949D-C7817D3DE4D2}" srcOrd="1" destOrd="0" presId="urn:microsoft.com/office/officeart/2018/2/layout/IconVerticalSolidList"/>
    <dgm:cxn modelId="{409E92C3-2BF5-4EEA-99C1-354F94DEDB5F}" type="presParOf" srcId="{98E50B70-6B59-4B7B-B837-7B3246AA6CED}" destId="{1690B3ED-2363-462C-B209-228104E466F7}" srcOrd="2" destOrd="0" presId="urn:microsoft.com/office/officeart/2018/2/layout/IconVerticalSolidList"/>
    <dgm:cxn modelId="{53FD0F64-E3B6-4544-BAAE-5EA2FB0523EB}" type="presParOf" srcId="{98E50B70-6B59-4B7B-B837-7B3246AA6CED}" destId="{D5EA5651-BAF1-4E6F-9D7B-B2E81C4C79EF}" srcOrd="3" destOrd="0" presId="urn:microsoft.com/office/officeart/2018/2/layout/IconVerticalSolidList"/>
    <dgm:cxn modelId="{6A016130-05C8-4E71-A772-5C6416F3B396}" type="presParOf" srcId="{67486694-10F2-4EC3-8386-1E3EDE8ED242}" destId="{E33A5DD9-8CCA-4C5E-9B31-B7D6B66F789A}" srcOrd="11" destOrd="0" presId="urn:microsoft.com/office/officeart/2018/2/layout/IconVerticalSolidList"/>
    <dgm:cxn modelId="{2CB771F4-78E6-429E-BE2A-D5F9A7AE2215}" type="presParOf" srcId="{67486694-10F2-4EC3-8386-1E3EDE8ED242}" destId="{1D2E6D66-22D0-40CB-97F7-463B6CB08749}" srcOrd="12" destOrd="0" presId="urn:microsoft.com/office/officeart/2018/2/layout/IconVerticalSolidList"/>
    <dgm:cxn modelId="{8DB5A996-304F-4CF1-954F-21B140374D1F}" type="presParOf" srcId="{1D2E6D66-22D0-40CB-97F7-463B6CB08749}" destId="{DC1F6A45-63F0-442B-BE4E-864073136C23}" srcOrd="0" destOrd="0" presId="urn:microsoft.com/office/officeart/2018/2/layout/IconVerticalSolidList"/>
    <dgm:cxn modelId="{82F4E269-1CC6-440E-A9F2-5E45CCC3F630}" type="presParOf" srcId="{1D2E6D66-22D0-40CB-97F7-463B6CB08749}" destId="{F83F4A78-C356-4049-8C45-CA265252CE25}" srcOrd="1" destOrd="0" presId="urn:microsoft.com/office/officeart/2018/2/layout/IconVerticalSolidList"/>
    <dgm:cxn modelId="{9A56EBB4-B9AA-416A-9E4C-5CFF4FDA2855}" type="presParOf" srcId="{1D2E6D66-22D0-40CB-97F7-463B6CB08749}" destId="{909DC458-A450-4EA6-9F65-6C84D7BA05B5}" srcOrd="2" destOrd="0" presId="urn:microsoft.com/office/officeart/2018/2/layout/IconVerticalSolidList"/>
    <dgm:cxn modelId="{49FB71B8-5014-4129-95F1-43DE08E78F16}" type="presParOf" srcId="{1D2E6D66-22D0-40CB-97F7-463B6CB08749}" destId="{AE1B7129-7074-4504-BCC2-B815CF48558A}" srcOrd="3" destOrd="0" presId="urn:microsoft.com/office/officeart/2018/2/layout/IconVerticalSolidList"/>
    <dgm:cxn modelId="{1FB14994-4F64-4F62-8405-0EBC1B3F28ED}" type="presParOf" srcId="{67486694-10F2-4EC3-8386-1E3EDE8ED242}" destId="{D1C6467B-4E1A-4819-B122-7452BE07BC34}" srcOrd="13" destOrd="0" presId="urn:microsoft.com/office/officeart/2018/2/layout/IconVerticalSolidList"/>
    <dgm:cxn modelId="{060044DA-069E-4F92-A27A-64716C14A052}" type="presParOf" srcId="{67486694-10F2-4EC3-8386-1E3EDE8ED242}" destId="{A57A1E36-E441-458C-8A2C-DF084DB63C7D}" srcOrd="14" destOrd="0" presId="urn:microsoft.com/office/officeart/2018/2/layout/IconVerticalSolidList"/>
    <dgm:cxn modelId="{4A64F621-4ABE-4B16-B2B7-401E820A6A41}" type="presParOf" srcId="{A57A1E36-E441-458C-8A2C-DF084DB63C7D}" destId="{CCEB283A-568E-4C3A-8DDA-5C84EED1BC2B}" srcOrd="0" destOrd="0" presId="urn:microsoft.com/office/officeart/2018/2/layout/IconVerticalSolidList"/>
    <dgm:cxn modelId="{E747B2CA-FC98-48FD-BD6F-230DAB686CD7}" type="presParOf" srcId="{A57A1E36-E441-458C-8A2C-DF084DB63C7D}" destId="{257CB5AD-3930-4471-BE4C-47494A947D68}" srcOrd="1" destOrd="0" presId="urn:microsoft.com/office/officeart/2018/2/layout/IconVerticalSolidList"/>
    <dgm:cxn modelId="{F79F094C-1D3E-4821-BE34-33CCE2BD2801}" type="presParOf" srcId="{A57A1E36-E441-458C-8A2C-DF084DB63C7D}" destId="{A7757CD7-53C1-4421-89F5-6ECF56EE7DD6}" srcOrd="2" destOrd="0" presId="urn:microsoft.com/office/officeart/2018/2/layout/IconVerticalSolidList"/>
    <dgm:cxn modelId="{7CA63C84-C2E8-4B2E-84B5-2810C683DCA7}" type="presParOf" srcId="{A57A1E36-E441-458C-8A2C-DF084DB63C7D}" destId="{B3E0ACB3-D1DF-4E71-975B-80F20D376E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3A270-41FC-4BDA-AA2E-7B967754062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E1A7B2-4A8C-42AA-AF30-9726EFD68E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Some of you have represented the school on the stage, in choirs, in sports teams</a:t>
          </a:r>
          <a:endParaRPr lang="en-US" sz="1600"/>
        </a:p>
      </dgm:t>
    </dgm:pt>
    <dgm:pt modelId="{DDAC87D8-A3BE-4E73-BA7D-9D0F4B2FF72F}" type="parTrans" cxnId="{C372A494-E007-4528-A865-5281D710D8B9}">
      <dgm:prSet/>
      <dgm:spPr/>
      <dgm:t>
        <a:bodyPr/>
        <a:lstStyle/>
        <a:p>
          <a:endParaRPr lang="en-US" sz="1600"/>
        </a:p>
      </dgm:t>
    </dgm:pt>
    <dgm:pt modelId="{EF9E4B85-6B04-4C2E-85FF-EC50ED05CC1A}" type="sibTrans" cxnId="{C372A494-E007-4528-A865-5281D710D8B9}">
      <dgm:prSet/>
      <dgm:spPr/>
      <dgm:t>
        <a:bodyPr/>
        <a:lstStyle/>
        <a:p>
          <a:endParaRPr lang="en-US" sz="1600"/>
        </a:p>
      </dgm:t>
    </dgm:pt>
    <dgm:pt modelId="{F877B13F-9E6A-4397-BCAD-144197413D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You’ve been on trips in this country and overseas</a:t>
          </a:r>
          <a:endParaRPr lang="en-US" sz="1600"/>
        </a:p>
      </dgm:t>
    </dgm:pt>
    <dgm:pt modelId="{33A5D78B-0ED9-45C5-8711-6A156ABDF2B9}" type="parTrans" cxnId="{206E207B-7E35-4CDA-A1AF-52C05D39690C}">
      <dgm:prSet/>
      <dgm:spPr/>
      <dgm:t>
        <a:bodyPr/>
        <a:lstStyle/>
        <a:p>
          <a:endParaRPr lang="en-US" sz="1600"/>
        </a:p>
      </dgm:t>
    </dgm:pt>
    <dgm:pt modelId="{1475F41C-510C-4679-8EDB-25A463E612E9}" type="sibTrans" cxnId="{206E207B-7E35-4CDA-A1AF-52C05D39690C}">
      <dgm:prSet/>
      <dgm:spPr/>
      <dgm:t>
        <a:bodyPr/>
        <a:lstStyle/>
        <a:p>
          <a:endParaRPr lang="en-US" sz="1600"/>
        </a:p>
      </dgm:t>
    </dgm:pt>
    <dgm:pt modelId="{B9103988-AC9E-41F3-99A7-F46F0FC150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Joined together for Colour Run, activities weeks, PSHE days and sports day </a:t>
          </a:r>
          <a:endParaRPr lang="en-US" sz="1600"/>
        </a:p>
      </dgm:t>
    </dgm:pt>
    <dgm:pt modelId="{622C7DB0-E16F-40FB-B5C8-C128B64800D8}" type="parTrans" cxnId="{D483A926-531C-4A31-94A3-AF73646D0FBA}">
      <dgm:prSet/>
      <dgm:spPr/>
      <dgm:t>
        <a:bodyPr/>
        <a:lstStyle/>
        <a:p>
          <a:endParaRPr lang="en-US" sz="1600"/>
        </a:p>
      </dgm:t>
    </dgm:pt>
    <dgm:pt modelId="{94B82F6F-98B0-4C94-896B-AE62D5732D85}" type="sibTrans" cxnId="{D483A926-531C-4A31-94A3-AF73646D0FBA}">
      <dgm:prSet/>
      <dgm:spPr/>
      <dgm:t>
        <a:bodyPr/>
        <a:lstStyle/>
        <a:p>
          <a:endParaRPr lang="en-US" sz="1600"/>
        </a:p>
      </dgm:t>
    </dgm:pt>
    <dgm:pt modelId="{5871F9F5-BE41-4479-8442-9FDAD4479B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You’ve made new friendships, worked with lots of teachers and found your way around the school</a:t>
          </a:r>
          <a:endParaRPr lang="en-US" sz="1600"/>
        </a:p>
      </dgm:t>
    </dgm:pt>
    <dgm:pt modelId="{9FA6D1D8-11E3-4132-A297-E6FE3146CDA8}" type="parTrans" cxnId="{F24BC754-CEE2-4C7B-BF00-4CD82FC69298}">
      <dgm:prSet/>
      <dgm:spPr/>
      <dgm:t>
        <a:bodyPr/>
        <a:lstStyle/>
        <a:p>
          <a:endParaRPr lang="en-US" sz="1600"/>
        </a:p>
      </dgm:t>
    </dgm:pt>
    <dgm:pt modelId="{8433BD0F-4493-4BB2-B926-1340F5E2CFB1}" type="sibTrans" cxnId="{F24BC754-CEE2-4C7B-BF00-4CD82FC69298}">
      <dgm:prSet/>
      <dgm:spPr/>
      <dgm:t>
        <a:bodyPr/>
        <a:lstStyle/>
        <a:p>
          <a:endParaRPr lang="en-US" sz="1600"/>
        </a:p>
      </dgm:t>
    </dgm:pt>
    <dgm:pt modelId="{398C0915-FA9B-4B39-8C0F-94CCAD344D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You’ve had assessments, learnt revision strategies and are confident using Teams and other learning platforms</a:t>
          </a:r>
          <a:endParaRPr lang="en-US" sz="1600" dirty="0"/>
        </a:p>
      </dgm:t>
    </dgm:pt>
    <dgm:pt modelId="{1E1B0C04-E83B-469C-903F-D04CB19E2D6E}" type="parTrans" cxnId="{01071E49-0A7E-42FF-8651-B82600B4FB71}">
      <dgm:prSet/>
      <dgm:spPr/>
      <dgm:t>
        <a:bodyPr/>
        <a:lstStyle/>
        <a:p>
          <a:endParaRPr lang="en-US" sz="1600"/>
        </a:p>
      </dgm:t>
    </dgm:pt>
    <dgm:pt modelId="{22B5015E-1E39-451D-8C49-2A8AC0A84A97}" type="sibTrans" cxnId="{01071E49-0A7E-42FF-8651-B82600B4FB71}">
      <dgm:prSet/>
      <dgm:spPr/>
      <dgm:t>
        <a:bodyPr/>
        <a:lstStyle/>
        <a:p>
          <a:endParaRPr lang="en-US" sz="1600"/>
        </a:p>
      </dgm:t>
    </dgm:pt>
    <dgm:pt modelId="{1F3C4C63-B1A5-426E-910A-06290A4DA7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You’ve had to be organised with stationary, home learning, PE kit and food ingredients</a:t>
          </a:r>
          <a:endParaRPr lang="en-US" sz="1600" dirty="0"/>
        </a:p>
      </dgm:t>
    </dgm:pt>
    <dgm:pt modelId="{E6E8267A-7028-45F4-A114-6E78F4E5AC05}" type="parTrans" cxnId="{451B324C-6876-4708-8A29-F3428CF874CD}">
      <dgm:prSet/>
      <dgm:spPr/>
      <dgm:t>
        <a:bodyPr/>
        <a:lstStyle/>
        <a:p>
          <a:endParaRPr lang="en-US" sz="1600"/>
        </a:p>
      </dgm:t>
    </dgm:pt>
    <dgm:pt modelId="{080F62C7-2286-4E94-9432-A2EA629BA724}" type="sibTrans" cxnId="{451B324C-6876-4708-8A29-F3428CF874CD}">
      <dgm:prSet/>
      <dgm:spPr/>
      <dgm:t>
        <a:bodyPr/>
        <a:lstStyle/>
        <a:p>
          <a:endParaRPr lang="en-US" sz="1600"/>
        </a:p>
      </dgm:t>
    </dgm:pt>
    <dgm:pt modelId="{68C565BC-F0FF-4B82-A9DC-913922E813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You’ve had some mini choices with creative options</a:t>
          </a:r>
          <a:endParaRPr lang="en-US" sz="1600" dirty="0"/>
        </a:p>
      </dgm:t>
    </dgm:pt>
    <dgm:pt modelId="{AA9B9F84-709D-47D2-92FF-52B07348E059}" type="parTrans" cxnId="{615D9806-9470-4A02-B630-A4F57CC90BA2}">
      <dgm:prSet/>
      <dgm:spPr/>
      <dgm:t>
        <a:bodyPr/>
        <a:lstStyle/>
        <a:p>
          <a:endParaRPr lang="en-US" sz="1600"/>
        </a:p>
      </dgm:t>
    </dgm:pt>
    <dgm:pt modelId="{7276F717-8718-47ED-A555-8B0AF0019C66}" type="sibTrans" cxnId="{615D9806-9470-4A02-B630-A4F57CC90BA2}">
      <dgm:prSet/>
      <dgm:spPr/>
      <dgm:t>
        <a:bodyPr/>
        <a:lstStyle/>
        <a:p>
          <a:endParaRPr lang="en-US" sz="1600"/>
        </a:p>
      </dgm:t>
    </dgm:pt>
    <dgm:pt modelId="{DB9794CE-8C43-47B9-A0C1-45A9758251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1" dirty="0"/>
            <a:t>You are ready for the next step</a:t>
          </a:r>
          <a:endParaRPr lang="en-US" sz="1600" b="1" dirty="0"/>
        </a:p>
      </dgm:t>
    </dgm:pt>
    <dgm:pt modelId="{634EC0CC-33D5-48EA-81D1-87149BB088D5}" type="parTrans" cxnId="{4F295FEB-D6F5-4A29-B836-7CD636AEB758}">
      <dgm:prSet/>
      <dgm:spPr/>
      <dgm:t>
        <a:bodyPr/>
        <a:lstStyle/>
        <a:p>
          <a:endParaRPr lang="en-US" sz="1600"/>
        </a:p>
      </dgm:t>
    </dgm:pt>
    <dgm:pt modelId="{675F8656-AE4A-4964-82C1-754D718F9578}" type="sibTrans" cxnId="{4F295FEB-D6F5-4A29-B836-7CD636AEB758}">
      <dgm:prSet/>
      <dgm:spPr/>
      <dgm:t>
        <a:bodyPr/>
        <a:lstStyle/>
        <a:p>
          <a:endParaRPr lang="en-US" sz="1600"/>
        </a:p>
      </dgm:t>
    </dgm:pt>
    <dgm:pt modelId="{63F26D07-51BE-47F3-BE76-E7C89B522F0A}" type="pres">
      <dgm:prSet presAssocID="{B633A270-41FC-4BDA-AA2E-7B9677540622}" presName="root" presStyleCnt="0">
        <dgm:presLayoutVars>
          <dgm:dir/>
          <dgm:resizeHandles val="exact"/>
        </dgm:presLayoutVars>
      </dgm:prSet>
      <dgm:spPr/>
    </dgm:pt>
    <dgm:pt modelId="{080972E8-6FC5-46E2-965A-C811D0FE77D3}" type="pres">
      <dgm:prSet presAssocID="{C3E1A7B2-4A8C-42AA-AF30-9726EFD68EBB}" presName="compNode" presStyleCnt="0"/>
      <dgm:spPr/>
    </dgm:pt>
    <dgm:pt modelId="{E28B8D61-04ED-4669-91D3-1545113D8B17}" type="pres">
      <dgm:prSet presAssocID="{C3E1A7B2-4A8C-42AA-AF30-9726EFD68EBB}" presName="bgRect" presStyleLbl="bgShp" presStyleIdx="0" presStyleCnt="8"/>
      <dgm:spPr/>
    </dgm:pt>
    <dgm:pt modelId="{95AC5B72-25BE-4C68-A887-BC6F9FCAD4F8}" type="pres">
      <dgm:prSet presAssocID="{C3E1A7B2-4A8C-42AA-AF30-9726EFD68EBB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ductor"/>
        </a:ext>
      </dgm:extLst>
    </dgm:pt>
    <dgm:pt modelId="{C6532091-32F0-4990-B2E6-97333B21D82C}" type="pres">
      <dgm:prSet presAssocID="{C3E1A7B2-4A8C-42AA-AF30-9726EFD68EBB}" presName="spaceRect" presStyleCnt="0"/>
      <dgm:spPr/>
    </dgm:pt>
    <dgm:pt modelId="{1F211D77-C2A5-4DB7-B85A-05233DCC9329}" type="pres">
      <dgm:prSet presAssocID="{C3E1A7B2-4A8C-42AA-AF30-9726EFD68EBB}" presName="parTx" presStyleLbl="revTx" presStyleIdx="0" presStyleCnt="8">
        <dgm:presLayoutVars>
          <dgm:chMax val="0"/>
          <dgm:chPref val="0"/>
        </dgm:presLayoutVars>
      </dgm:prSet>
      <dgm:spPr/>
    </dgm:pt>
    <dgm:pt modelId="{A4FA02BA-7BCF-4DA8-934B-5EC4FC0E98B2}" type="pres">
      <dgm:prSet presAssocID="{EF9E4B85-6B04-4C2E-85FF-EC50ED05CC1A}" presName="sibTrans" presStyleCnt="0"/>
      <dgm:spPr/>
    </dgm:pt>
    <dgm:pt modelId="{A5A0AE17-5A78-46B4-BADC-E2A0863AD147}" type="pres">
      <dgm:prSet presAssocID="{F877B13F-9E6A-4397-BCAD-144197413DB4}" presName="compNode" presStyleCnt="0"/>
      <dgm:spPr/>
    </dgm:pt>
    <dgm:pt modelId="{84A1E18A-6A70-45AA-8443-EA7EEBB62E3F}" type="pres">
      <dgm:prSet presAssocID="{F877B13F-9E6A-4397-BCAD-144197413DB4}" presName="bgRect" presStyleLbl="bgShp" presStyleIdx="1" presStyleCnt="8"/>
      <dgm:spPr/>
    </dgm:pt>
    <dgm:pt modelId="{66650B39-EF77-4F95-881E-73E6FA8E0C2E}" type="pres">
      <dgm:prSet presAssocID="{F877B13F-9E6A-4397-BCAD-144197413DB4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eroplane"/>
        </a:ext>
      </dgm:extLst>
    </dgm:pt>
    <dgm:pt modelId="{F3E9F730-D7A7-4D38-8B51-E0E327612B57}" type="pres">
      <dgm:prSet presAssocID="{F877B13F-9E6A-4397-BCAD-144197413DB4}" presName="spaceRect" presStyleCnt="0"/>
      <dgm:spPr/>
    </dgm:pt>
    <dgm:pt modelId="{D28B7020-A4C7-4C54-8C35-E0517325759A}" type="pres">
      <dgm:prSet presAssocID="{F877B13F-9E6A-4397-BCAD-144197413DB4}" presName="parTx" presStyleLbl="revTx" presStyleIdx="1" presStyleCnt="8">
        <dgm:presLayoutVars>
          <dgm:chMax val="0"/>
          <dgm:chPref val="0"/>
        </dgm:presLayoutVars>
      </dgm:prSet>
      <dgm:spPr/>
    </dgm:pt>
    <dgm:pt modelId="{CE75D53C-2C81-44C4-8D0E-545192F1C15E}" type="pres">
      <dgm:prSet presAssocID="{1475F41C-510C-4679-8EDB-25A463E612E9}" presName="sibTrans" presStyleCnt="0"/>
      <dgm:spPr/>
    </dgm:pt>
    <dgm:pt modelId="{7794F46E-32A4-4F7D-89C6-F0030BCFD213}" type="pres">
      <dgm:prSet presAssocID="{B9103988-AC9E-41F3-99A7-F46F0FC150B3}" presName="compNode" presStyleCnt="0"/>
      <dgm:spPr/>
    </dgm:pt>
    <dgm:pt modelId="{FC66A466-20CB-4A50-BE66-627E997A0E9B}" type="pres">
      <dgm:prSet presAssocID="{B9103988-AC9E-41F3-99A7-F46F0FC150B3}" presName="bgRect" presStyleLbl="bgShp" presStyleIdx="2" presStyleCnt="8"/>
      <dgm:spPr/>
    </dgm:pt>
    <dgm:pt modelId="{C50033AE-AF60-479B-B96C-B58CC72FC1A0}" type="pres">
      <dgm:prSet presAssocID="{B9103988-AC9E-41F3-99A7-F46F0FC150B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9D881721-E746-4966-BF21-71A98209B4C5}" type="pres">
      <dgm:prSet presAssocID="{B9103988-AC9E-41F3-99A7-F46F0FC150B3}" presName="spaceRect" presStyleCnt="0"/>
      <dgm:spPr/>
    </dgm:pt>
    <dgm:pt modelId="{2F9996AF-0FF7-4CF3-A29A-76B50EA3CEBE}" type="pres">
      <dgm:prSet presAssocID="{B9103988-AC9E-41F3-99A7-F46F0FC150B3}" presName="parTx" presStyleLbl="revTx" presStyleIdx="2" presStyleCnt="8">
        <dgm:presLayoutVars>
          <dgm:chMax val="0"/>
          <dgm:chPref val="0"/>
        </dgm:presLayoutVars>
      </dgm:prSet>
      <dgm:spPr/>
    </dgm:pt>
    <dgm:pt modelId="{B598968E-E9FC-46B8-BECF-4C8371BAA4B1}" type="pres">
      <dgm:prSet presAssocID="{94B82F6F-98B0-4C94-896B-AE62D5732D85}" presName="sibTrans" presStyleCnt="0"/>
      <dgm:spPr/>
    </dgm:pt>
    <dgm:pt modelId="{A3BFADDA-7A9C-4FE7-A1BF-159B8E67318F}" type="pres">
      <dgm:prSet presAssocID="{5871F9F5-BE41-4479-8442-9FDAD4479B88}" presName="compNode" presStyleCnt="0"/>
      <dgm:spPr/>
    </dgm:pt>
    <dgm:pt modelId="{49B8FEBB-847C-4D4C-B87C-3A1ADAFEA599}" type="pres">
      <dgm:prSet presAssocID="{5871F9F5-BE41-4479-8442-9FDAD4479B88}" presName="bgRect" presStyleLbl="bgShp" presStyleIdx="3" presStyleCnt="8"/>
      <dgm:spPr/>
    </dgm:pt>
    <dgm:pt modelId="{50194C99-C13D-4661-8B69-A57AAF677C68}" type="pres">
      <dgm:prSet presAssocID="{5871F9F5-BE41-4479-8442-9FDAD4479B88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284D9BF-C0AA-44EA-81ED-C712548E02EE}" type="pres">
      <dgm:prSet presAssocID="{5871F9F5-BE41-4479-8442-9FDAD4479B88}" presName="spaceRect" presStyleCnt="0"/>
      <dgm:spPr/>
    </dgm:pt>
    <dgm:pt modelId="{872618CE-1D73-425B-A56B-1DDB93300B5B}" type="pres">
      <dgm:prSet presAssocID="{5871F9F5-BE41-4479-8442-9FDAD4479B88}" presName="parTx" presStyleLbl="revTx" presStyleIdx="3" presStyleCnt="8">
        <dgm:presLayoutVars>
          <dgm:chMax val="0"/>
          <dgm:chPref val="0"/>
        </dgm:presLayoutVars>
      </dgm:prSet>
      <dgm:spPr/>
    </dgm:pt>
    <dgm:pt modelId="{59FEDEBD-7E1B-42E5-B6A4-3F5F732B6395}" type="pres">
      <dgm:prSet presAssocID="{8433BD0F-4493-4BB2-B926-1340F5E2CFB1}" presName="sibTrans" presStyleCnt="0"/>
      <dgm:spPr/>
    </dgm:pt>
    <dgm:pt modelId="{066504AA-CF65-443F-9A91-EB8240D7ED7D}" type="pres">
      <dgm:prSet presAssocID="{398C0915-FA9B-4B39-8C0F-94CCAD344DA9}" presName="compNode" presStyleCnt="0"/>
      <dgm:spPr/>
    </dgm:pt>
    <dgm:pt modelId="{1B9198A1-F460-4492-8271-83CEEC9EBD96}" type="pres">
      <dgm:prSet presAssocID="{398C0915-FA9B-4B39-8C0F-94CCAD344DA9}" presName="bgRect" presStyleLbl="bgShp" presStyleIdx="4" presStyleCnt="8"/>
      <dgm:spPr/>
    </dgm:pt>
    <dgm:pt modelId="{89B2B93B-2273-4FF0-9C45-25104423C200}" type="pres">
      <dgm:prSet presAssocID="{398C0915-FA9B-4B39-8C0F-94CCAD344DA9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7791EE0-7ABA-4A5B-8098-3824DAB434EA}" type="pres">
      <dgm:prSet presAssocID="{398C0915-FA9B-4B39-8C0F-94CCAD344DA9}" presName="spaceRect" presStyleCnt="0"/>
      <dgm:spPr/>
    </dgm:pt>
    <dgm:pt modelId="{D4233094-CDC4-4CE4-8FD8-830F36ABB3EF}" type="pres">
      <dgm:prSet presAssocID="{398C0915-FA9B-4B39-8C0F-94CCAD344DA9}" presName="parTx" presStyleLbl="revTx" presStyleIdx="4" presStyleCnt="8">
        <dgm:presLayoutVars>
          <dgm:chMax val="0"/>
          <dgm:chPref val="0"/>
        </dgm:presLayoutVars>
      </dgm:prSet>
      <dgm:spPr/>
    </dgm:pt>
    <dgm:pt modelId="{9E6A1506-5FA6-45B5-AF99-AE664DD2B7E8}" type="pres">
      <dgm:prSet presAssocID="{22B5015E-1E39-451D-8C49-2A8AC0A84A97}" presName="sibTrans" presStyleCnt="0"/>
      <dgm:spPr/>
    </dgm:pt>
    <dgm:pt modelId="{6ACBE52E-C3B6-4A70-96E4-B2B8A3A6A8A9}" type="pres">
      <dgm:prSet presAssocID="{1F3C4C63-B1A5-426E-910A-06290A4DA707}" presName="compNode" presStyleCnt="0"/>
      <dgm:spPr/>
    </dgm:pt>
    <dgm:pt modelId="{CE8F36AB-41AE-4B8D-A021-370E3DE7E42E}" type="pres">
      <dgm:prSet presAssocID="{1F3C4C63-B1A5-426E-910A-06290A4DA707}" presName="bgRect" presStyleLbl="bgShp" presStyleIdx="5" presStyleCnt="8"/>
      <dgm:spPr/>
    </dgm:pt>
    <dgm:pt modelId="{714940C1-8B72-4D0A-BCA9-4FC3FAEC6CCF}" type="pres">
      <dgm:prSet presAssocID="{1F3C4C63-B1A5-426E-910A-06290A4DA707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B4F2EA9A-5F9D-46CE-967D-35A0EA4A7839}" type="pres">
      <dgm:prSet presAssocID="{1F3C4C63-B1A5-426E-910A-06290A4DA707}" presName="spaceRect" presStyleCnt="0"/>
      <dgm:spPr/>
    </dgm:pt>
    <dgm:pt modelId="{5043BBE5-FCA9-4746-BF5E-1AD4DC6E3C64}" type="pres">
      <dgm:prSet presAssocID="{1F3C4C63-B1A5-426E-910A-06290A4DA707}" presName="parTx" presStyleLbl="revTx" presStyleIdx="5" presStyleCnt="8">
        <dgm:presLayoutVars>
          <dgm:chMax val="0"/>
          <dgm:chPref val="0"/>
        </dgm:presLayoutVars>
      </dgm:prSet>
      <dgm:spPr/>
    </dgm:pt>
    <dgm:pt modelId="{91493D08-3A9F-4A26-9007-E57FE4B47E63}" type="pres">
      <dgm:prSet presAssocID="{080F62C7-2286-4E94-9432-A2EA629BA724}" presName="sibTrans" presStyleCnt="0"/>
      <dgm:spPr/>
    </dgm:pt>
    <dgm:pt modelId="{CB5392BE-B481-4305-876D-C2CF087381B1}" type="pres">
      <dgm:prSet presAssocID="{68C565BC-F0FF-4B82-A9DC-913922E8132B}" presName="compNode" presStyleCnt="0"/>
      <dgm:spPr/>
    </dgm:pt>
    <dgm:pt modelId="{E674F0BD-FA57-4BB7-B88B-BBE8C9805EB2}" type="pres">
      <dgm:prSet presAssocID="{68C565BC-F0FF-4B82-A9DC-913922E8132B}" presName="bgRect" presStyleLbl="bgShp" presStyleIdx="6" presStyleCnt="8"/>
      <dgm:spPr/>
    </dgm:pt>
    <dgm:pt modelId="{4FFFAAD0-D05A-4CFD-A7F1-9F445ED7D46E}" type="pres">
      <dgm:prSet presAssocID="{68C565BC-F0FF-4B82-A9DC-913922E8132B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240752D-F41D-4322-892F-845259E88EAC}" type="pres">
      <dgm:prSet presAssocID="{68C565BC-F0FF-4B82-A9DC-913922E8132B}" presName="spaceRect" presStyleCnt="0"/>
      <dgm:spPr/>
    </dgm:pt>
    <dgm:pt modelId="{5D68E96C-BB2E-48C4-A39E-71C8C530AC5E}" type="pres">
      <dgm:prSet presAssocID="{68C565BC-F0FF-4B82-A9DC-913922E8132B}" presName="parTx" presStyleLbl="revTx" presStyleIdx="6" presStyleCnt="8">
        <dgm:presLayoutVars>
          <dgm:chMax val="0"/>
          <dgm:chPref val="0"/>
        </dgm:presLayoutVars>
      </dgm:prSet>
      <dgm:spPr/>
    </dgm:pt>
    <dgm:pt modelId="{3B34D68D-0DEC-4A24-A9BE-A2FD260C1ED6}" type="pres">
      <dgm:prSet presAssocID="{7276F717-8718-47ED-A555-8B0AF0019C66}" presName="sibTrans" presStyleCnt="0"/>
      <dgm:spPr/>
    </dgm:pt>
    <dgm:pt modelId="{03C4F930-352B-4368-B712-EB70E5D30063}" type="pres">
      <dgm:prSet presAssocID="{DB9794CE-8C43-47B9-A0C1-45A9758251ED}" presName="compNode" presStyleCnt="0"/>
      <dgm:spPr/>
    </dgm:pt>
    <dgm:pt modelId="{EE89A332-319E-484D-A162-E9C55ED8BD44}" type="pres">
      <dgm:prSet presAssocID="{DB9794CE-8C43-47B9-A0C1-45A9758251ED}" presName="bgRect" presStyleLbl="bgShp" presStyleIdx="7" presStyleCnt="8" custLinFactNeighborX="-12274" custLinFactNeighborY="119"/>
      <dgm:spPr/>
    </dgm:pt>
    <dgm:pt modelId="{47A47032-1F86-4EB9-A519-8E2B74AB36A1}" type="pres">
      <dgm:prSet presAssocID="{DB9794CE-8C43-47B9-A0C1-45A9758251ED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8E13E299-8573-4E21-BC5B-DBE77EECAB37}" type="pres">
      <dgm:prSet presAssocID="{DB9794CE-8C43-47B9-A0C1-45A9758251ED}" presName="spaceRect" presStyleCnt="0"/>
      <dgm:spPr/>
    </dgm:pt>
    <dgm:pt modelId="{48F58490-B25E-429E-845F-411A19D72C36}" type="pres">
      <dgm:prSet presAssocID="{DB9794CE-8C43-47B9-A0C1-45A9758251ED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615D9806-9470-4A02-B630-A4F57CC90BA2}" srcId="{B633A270-41FC-4BDA-AA2E-7B9677540622}" destId="{68C565BC-F0FF-4B82-A9DC-913922E8132B}" srcOrd="6" destOrd="0" parTransId="{AA9B9F84-709D-47D2-92FF-52B07348E059}" sibTransId="{7276F717-8718-47ED-A555-8B0AF0019C66}"/>
    <dgm:cxn modelId="{D483A926-531C-4A31-94A3-AF73646D0FBA}" srcId="{B633A270-41FC-4BDA-AA2E-7B9677540622}" destId="{B9103988-AC9E-41F3-99A7-F46F0FC150B3}" srcOrd="2" destOrd="0" parTransId="{622C7DB0-E16F-40FB-B5C8-C128B64800D8}" sibTransId="{94B82F6F-98B0-4C94-896B-AE62D5732D85}"/>
    <dgm:cxn modelId="{01071E49-0A7E-42FF-8651-B82600B4FB71}" srcId="{B633A270-41FC-4BDA-AA2E-7B9677540622}" destId="{398C0915-FA9B-4B39-8C0F-94CCAD344DA9}" srcOrd="4" destOrd="0" parTransId="{1E1B0C04-E83B-469C-903F-D04CB19E2D6E}" sibTransId="{22B5015E-1E39-451D-8C49-2A8AC0A84A97}"/>
    <dgm:cxn modelId="{451B324C-6876-4708-8A29-F3428CF874CD}" srcId="{B633A270-41FC-4BDA-AA2E-7B9677540622}" destId="{1F3C4C63-B1A5-426E-910A-06290A4DA707}" srcOrd="5" destOrd="0" parTransId="{E6E8267A-7028-45F4-A114-6E78F4E5AC05}" sibTransId="{080F62C7-2286-4E94-9432-A2EA629BA724}"/>
    <dgm:cxn modelId="{F24BC754-CEE2-4C7B-BF00-4CD82FC69298}" srcId="{B633A270-41FC-4BDA-AA2E-7B9677540622}" destId="{5871F9F5-BE41-4479-8442-9FDAD4479B88}" srcOrd="3" destOrd="0" parTransId="{9FA6D1D8-11E3-4132-A297-E6FE3146CDA8}" sibTransId="{8433BD0F-4493-4BB2-B926-1340F5E2CFB1}"/>
    <dgm:cxn modelId="{206E207B-7E35-4CDA-A1AF-52C05D39690C}" srcId="{B633A270-41FC-4BDA-AA2E-7B9677540622}" destId="{F877B13F-9E6A-4397-BCAD-144197413DB4}" srcOrd="1" destOrd="0" parTransId="{33A5D78B-0ED9-45C5-8711-6A156ABDF2B9}" sibTransId="{1475F41C-510C-4679-8EDB-25A463E612E9}"/>
    <dgm:cxn modelId="{34E3027C-B810-474E-85BE-04CF0B204070}" type="presOf" srcId="{B633A270-41FC-4BDA-AA2E-7B9677540622}" destId="{63F26D07-51BE-47F3-BE76-E7C89B522F0A}" srcOrd="0" destOrd="0" presId="urn:microsoft.com/office/officeart/2018/2/layout/IconVerticalSolidList"/>
    <dgm:cxn modelId="{C372A494-E007-4528-A865-5281D710D8B9}" srcId="{B633A270-41FC-4BDA-AA2E-7B9677540622}" destId="{C3E1A7B2-4A8C-42AA-AF30-9726EFD68EBB}" srcOrd="0" destOrd="0" parTransId="{DDAC87D8-A3BE-4E73-BA7D-9D0F4B2FF72F}" sibTransId="{EF9E4B85-6B04-4C2E-85FF-EC50ED05CC1A}"/>
    <dgm:cxn modelId="{5107199D-9A1E-4872-9FB4-D9D6B66C916C}" type="presOf" srcId="{68C565BC-F0FF-4B82-A9DC-913922E8132B}" destId="{5D68E96C-BB2E-48C4-A39E-71C8C530AC5E}" srcOrd="0" destOrd="0" presId="urn:microsoft.com/office/officeart/2018/2/layout/IconVerticalSolidList"/>
    <dgm:cxn modelId="{20F8A8AD-B4B4-4A69-8F46-E6D6C0830916}" type="presOf" srcId="{F877B13F-9E6A-4397-BCAD-144197413DB4}" destId="{D28B7020-A4C7-4C54-8C35-E0517325759A}" srcOrd="0" destOrd="0" presId="urn:microsoft.com/office/officeart/2018/2/layout/IconVerticalSolidList"/>
    <dgm:cxn modelId="{3DAD70B6-C124-40FB-A251-6BF4AF0FCC38}" type="presOf" srcId="{398C0915-FA9B-4B39-8C0F-94CCAD344DA9}" destId="{D4233094-CDC4-4CE4-8FD8-830F36ABB3EF}" srcOrd="0" destOrd="0" presId="urn:microsoft.com/office/officeart/2018/2/layout/IconVerticalSolidList"/>
    <dgm:cxn modelId="{FCED92B7-5AD5-44E0-8946-497FAC331D4F}" type="presOf" srcId="{C3E1A7B2-4A8C-42AA-AF30-9726EFD68EBB}" destId="{1F211D77-C2A5-4DB7-B85A-05233DCC9329}" srcOrd="0" destOrd="0" presId="urn:microsoft.com/office/officeart/2018/2/layout/IconVerticalSolidList"/>
    <dgm:cxn modelId="{DE0A59C1-3239-4D76-A390-F434B7C02AFA}" type="presOf" srcId="{B9103988-AC9E-41F3-99A7-F46F0FC150B3}" destId="{2F9996AF-0FF7-4CF3-A29A-76B50EA3CEBE}" srcOrd="0" destOrd="0" presId="urn:microsoft.com/office/officeart/2018/2/layout/IconVerticalSolidList"/>
    <dgm:cxn modelId="{F08436CC-1022-492E-8FB8-39D6A9E26188}" type="presOf" srcId="{5871F9F5-BE41-4479-8442-9FDAD4479B88}" destId="{872618CE-1D73-425B-A56B-1DDB93300B5B}" srcOrd="0" destOrd="0" presId="urn:microsoft.com/office/officeart/2018/2/layout/IconVerticalSolidList"/>
    <dgm:cxn modelId="{4F295FEB-D6F5-4A29-B836-7CD636AEB758}" srcId="{B633A270-41FC-4BDA-AA2E-7B9677540622}" destId="{DB9794CE-8C43-47B9-A0C1-45A9758251ED}" srcOrd="7" destOrd="0" parTransId="{634EC0CC-33D5-48EA-81D1-87149BB088D5}" sibTransId="{675F8656-AE4A-4964-82C1-754D718F9578}"/>
    <dgm:cxn modelId="{8FAC8DEF-5589-4B1B-B2AA-6E7E56725DB9}" type="presOf" srcId="{DB9794CE-8C43-47B9-A0C1-45A9758251ED}" destId="{48F58490-B25E-429E-845F-411A19D72C36}" srcOrd="0" destOrd="0" presId="urn:microsoft.com/office/officeart/2018/2/layout/IconVerticalSolidList"/>
    <dgm:cxn modelId="{0EB9F8F5-90ED-49EC-B5F6-F57EEBAD7DE6}" type="presOf" srcId="{1F3C4C63-B1A5-426E-910A-06290A4DA707}" destId="{5043BBE5-FCA9-4746-BF5E-1AD4DC6E3C64}" srcOrd="0" destOrd="0" presId="urn:microsoft.com/office/officeart/2018/2/layout/IconVerticalSolidList"/>
    <dgm:cxn modelId="{767AB468-389C-4429-8B6F-865370155915}" type="presParOf" srcId="{63F26D07-51BE-47F3-BE76-E7C89B522F0A}" destId="{080972E8-6FC5-46E2-965A-C811D0FE77D3}" srcOrd="0" destOrd="0" presId="urn:microsoft.com/office/officeart/2018/2/layout/IconVerticalSolidList"/>
    <dgm:cxn modelId="{1E05F9E9-E1B4-4A66-A0BB-B5A1A6D4F7D2}" type="presParOf" srcId="{080972E8-6FC5-46E2-965A-C811D0FE77D3}" destId="{E28B8D61-04ED-4669-91D3-1545113D8B17}" srcOrd="0" destOrd="0" presId="urn:microsoft.com/office/officeart/2018/2/layout/IconVerticalSolidList"/>
    <dgm:cxn modelId="{9F90BD8B-78DF-451D-84E6-A439CB5C3E02}" type="presParOf" srcId="{080972E8-6FC5-46E2-965A-C811D0FE77D3}" destId="{95AC5B72-25BE-4C68-A887-BC6F9FCAD4F8}" srcOrd="1" destOrd="0" presId="urn:microsoft.com/office/officeart/2018/2/layout/IconVerticalSolidList"/>
    <dgm:cxn modelId="{5887DF43-28C1-4E42-A97F-3CB5FF715C80}" type="presParOf" srcId="{080972E8-6FC5-46E2-965A-C811D0FE77D3}" destId="{C6532091-32F0-4990-B2E6-97333B21D82C}" srcOrd="2" destOrd="0" presId="urn:microsoft.com/office/officeart/2018/2/layout/IconVerticalSolidList"/>
    <dgm:cxn modelId="{640CB013-CE74-4CC4-88F6-F2F7FA414D39}" type="presParOf" srcId="{080972E8-6FC5-46E2-965A-C811D0FE77D3}" destId="{1F211D77-C2A5-4DB7-B85A-05233DCC9329}" srcOrd="3" destOrd="0" presId="urn:microsoft.com/office/officeart/2018/2/layout/IconVerticalSolidList"/>
    <dgm:cxn modelId="{2FD043D9-6D12-4679-852D-955AF454B537}" type="presParOf" srcId="{63F26D07-51BE-47F3-BE76-E7C89B522F0A}" destId="{A4FA02BA-7BCF-4DA8-934B-5EC4FC0E98B2}" srcOrd="1" destOrd="0" presId="urn:microsoft.com/office/officeart/2018/2/layout/IconVerticalSolidList"/>
    <dgm:cxn modelId="{444FBE1A-714A-4FC8-906D-A333C43F2D17}" type="presParOf" srcId="{63F26D07-51BE-47F3-BE76-E7C89B522F0A}" destId="{A5A0AE17-5A78-46B4-BADC-E2A0863AD147}" srcOrd="2" destOrd="0" presId="urn:microsoft.com/office/officeart/2018/2/layout/IconVerticalSolidList"/>
    <dgm:cxn modelId="{85C497B4-D8AC-43C7-81B3-184876686380}" type="presParOf" srcId="{A5A0AE17-5A78-46B4-BADC-E2A0863AD147}" destId="{84A1E18A-6A70-45AA-8443-EA7EEBB62E3F}" srcOrd="0" destOrd="0" presId="urn:microsoft.com/office/officeart/2018/2/layout/IconVerticalSolidList"/>
    <dgm:cxn modelId="{260A5067-A5A0-4B5E-A57C-F355CDC49205}" type="presParOf" srcId="{A5A0AE17-5A78-46B4-BADC-E2A0863AD147}" destId="{66650B39-EF77-4F95-881E-73E6FA8E0C2E}" srcOrd="1" destOrd="0" presId="urn:microsoft.com/office/officeart/2018/2/layout/IconVerticalSolidList"/>
    <dgm:cxn modelId="{C37CF3A1-3425-48B0-9632-B19AB4E7BFFD}" type="presParOf" srcId="{A5A0AE17-5A78-46B4-BADC-E2A0863AD147}" destId="{F3E9F730-D7A7-4D38-8B51-E0E327612B57}" srcOrd="2" destOrd="0" presId="urn:microsoft.com/office/officeart/2018/2/layout/IconVerticalSolidList"/>
    <dgm:cxn modelId="{2529186A-6BB6-419E-8E39-353726ADD955}" type="presParOf" srcId="{A5A0AE17-5A78-46B4-BADC-E2A0863AD147}" destId="{D28B7020-A4C7-4C54-8C35-E0517325759A}" srcOrd="3" destOrd="0" presId="urn:microsoft.com/office/officeart/2018/2/layout/IconVerticalSolidList"/>
    <dgm:cxn modelId="{E31FF790-4280-4219-8C33-6CD2BB70635A}" type="presParOf" srcId="{63F26D07-51BE-47F3-BE76-E7C89B522F0A}" destId="{CE75D53C-2C81-44C4-8D0E-545192F1C15E}" srcOrd="3" destOrd="0" presId="urn:microsoft.com/office/officeart/2018/2/layout/IconVerticalSolidList"/>
    <dgm:cxn modelId="{C837CBA7-8E8C-47A5-9F7A-40E7B035F0DF}" type="presParOf" srcId="{63F26D07-51BE-47F3-BE76-E7C89B522F0A}" destId="{7794F46E-32A4-4F7D-89C6-F0030BCFD213}" srcOrd="4" destOrd="0" presId="urn:microsoft.com/office/officeart/2018/2/layout/IconVerticalSolidList"/>
    <dgm:cxn modelId="{A972E4A3-0C1D-4926-B912-F6B6834280F3}" type="presParOf" srcId="{7794F46E-32A4-4F7D-89C6-F0030BCFD213}" destId="{FC66A466-20CB-4A50-BE66-627E997A0E9B}" srcOrd="0" destOrd="0" presId="urn:microsoft.com/office/officeart/2018/2/layout/IconVerticalSolidList"/>
    <dgm:cxn modelId="{F31808B3-006A-4700-A2BD-D2467A9FD2C0}" type="presParOf" srcId="{7794F46E-32A4-4F7D-89C6-F0030BCFD213}" destId="{C50033AE-AF60-479B-B96C-B58CC72FC1A0}" srcOrd="1" destOrd="0" presId="urn:microsoft.com/office/officeart/2018/2/layout/IconVerticalSolidList"/>
    <dgm:cxn modelId="{26A3F248-2945-4DA1-95BC-0E5695B762E8}" type="presParOf" srcId="{7794F46E-32A4-4F7D-89C6-F0030BCFD213}" destId="{9D881721-E746-4966-BF21-71A98209B4C5}" srcOrd="2" destOrd="0" presId="urn:microsoft.com/office/officeart/2018/2/layout/IconVerticalSolidList"/>
    <dgm:cxn modelId="{4F45F496-7B82-4EFD-8781-E7E174357446}" type="presParOf" srcId="{7794F46E-32A4-4F7D-89C6-F0030BCFD213}" destId="{2F9996AF-0FF7-4CF3-A29A-76B50EA3CEBE}" srcOrd="3" destOrd="0" presId="urn:microsoft.com/office/officeart/2018/2/layout/IconVerticalSolidList"/>
    <dgm:cxn modelId="{9315684E-8FDE-42E1-948F-FF757421328C}" type="presParOf" srcId="{63F26D07-51BE-47F3-BE76-E7C89B522F0A}" destId="{B598968E-E9FC-46B8-BECF-4C8371BAA4B1}" srcOrd="5" destOrd="0" presId="urn:microsoft.com/office/officeart/2018/2/layout/IconVerticalSolidList"/>
    <dgm:cxn modelId="{90FC6BB2-DD29-41A2-B30A-B42ACCD953F8}" type="presParOf" srcId="{63F26D07-51BE-47F3-BE76-E7C89B522F0A}" destId="{A3BFADDA-7A9C-4FE7-A1BF-159B8E67318F}" srcOrd="6" destOrd="0" presId="urn:microsoft.com/office/officeart/2018/2/layout/IconVerticalSolidList"/>
    <dgm:cxn modelId="{595F180C-CCE7-4301-BB86-7A0449375F7D}" type="presParOf" srcId="{A3BFADDA-7A9C-4FE7-A1BF-159B8E67318F}" destId="{49B8FEBB-847C-4D4C-B87C-3A1ADAFEA599}" srcOrd="0" destOrd="0" presId="urn:microsoft.com/office/officeart/2018/2/layout/IconVerticalSolidList"/>
    <dgm:cxn modelId="{AC8A1C42-CC15-42F3-8979-2E524442A269}" type="presParOf" srcId="{A3BFADDA-7A9C-4FE7-A1BF-159B8E67318F}" destId="{50194C99-C13D-4661-8B69-A57AAF677C68}" srcOrd="1" destOrd="0" presId="urn:microsoft.com/office/officeart/2018/2/layout/IconVerticalSolidList"/>
    <dgm:cxn modelId="{6B0389D4-8042-4088-8C80-8634095D7F58}" type="presParOf" srcId="{A3BFADDA-7A9C-4FE7-A1BF-159B8E67318F}" destId="{E284D9BF-C0AA-44EA-81ED-C712548E02EE}" srcOrd="2" destOrd="0" presId="urn:microsoft.com/office/officeart/2018/2/layout/IconVerticalSolidList"/>
    <dgm:cxn modelId="{458B20BC-3CBE-410C-8740-4288CD155AC4}" type="presParOf" srcId="{A3BFADDA-7A9C-4FE7-A1BF-159B8E67318F}" destId="{872618CE-1D73-425B-A56B-1DDB93300B5B}" srcOrd="3" destOrd="0" presId="urn:microsoft.com/office/officeart/2018/2/layout/IconVerticalSolidList"/>
    <dgm:cxn modelId="{CCEDCF05-B953-4EFD-8E60-67C2A6291A13}" type="presParOf" srcId="{63F26D07-51BE-47F3-BE76-E7C89B522F0A}" destId="{59FEDEBD-7E1B-42E5-B6A4-3F5F732B6395}" srcOrd="7" destOrd="0" presId="urn:microsoft.com/office/officeart/2018/2/layout/IconVerticalSolidList"/>
    <dgm:cxn modelId="{8EF01E2A-B025-4190-BE91-23A57111184A}" type="presParOf" srcId="{63F26D07-51BE-47F3-BE76-E7C89B522F0A}" destId="{066504AA-CF65-443F-9A91-EB8240D7ED7D}" srcOrd="8" destOrd="0" presId="urn:microsoft.com/office/officeart/2018/2/layout/IconVerticalSolidList"/>
    <dgm:cxn modelId="{80B98601-47E5-450A-B146-4DF2D5821F02}" type="presParOf" srcId="{066504AA-CF65-443F-9A91-EB8240D7ED7D}" destId="{1B9198A1-F460-4492-8271-83CEEC9EBD96}" srcOrd="0" destOrd="0" presId="urn:microsoft.com/office/officeart/2018/2/layout/IconVerticalSolidList"/>
    <dgm:cxn modelId="{7156DFF8-0902-42E1-971A-15C12F914867}" type="presParOf" srcId="{066504AA-CF65-443F-9A91-EB8240D7ED7D}" destId="{89B2B93B-2273-4FF0-9C45-25104423C200}" srcOrd="1" destOrd="0" presId="urn:microsoft.com/office/officeart/2018/2/layout/IconVerticalSolidList"/>
    <dgm:cxn modelId="{11B087E4-B9FD-4B93-9D79-EAE4A7D18A89}" type="presParOf" srcId="{066504AA-CF65-443F-9A91-EB8240D7ED7D}" destId="{77791EE0-7ABA-4A5B-8098-3824DAB434EA}" srcOrd="2" destOrd="0" presId="urn:microsoft.com/office/officeart/2018/2/layout/IconVerticalSolidList"/>
    <dgm:cxn modelId="{208B8AD1-2624-46E2-B0D1-465A5513A6FC}" type="presParOf" srcId="{066504AA-CF65-443F-9A91-EB8240D7ED7D}" destId="{D4233094-CDC4-4CE4-8FD8-830F36ABB3EF}" srcOrd="3" destOrd="0" presId="urn:microsoft.com/office/officeart/2018/2/layout/IconVerticalSolidList"/>
    <dgm:cxn modelId="{FE608E99-9906-4B1F-A162-0E7D6B624999}" type="presParOf" srcId="{63F26D07-51BE-47F3-BE76-E7C89B522F0A}" destId="{9E6A1506-5FA6-45B5-AF99-AE664DD2B7E8}" srcOrd="9" destOrd="0" presId="urn:microsoft.com/office/officeart/2018/2/layout/IconVerticalSolidList"/>
    <dgm:cxn modelId="{00D6894A-2B1B-4897-A71D-FA988E7C7CA1}" type="presParOf" srcId="{63F26D07-51BE-47F3-BE76-E7C89B522F0A}" destId="{6ACBE52E-C3B6-4A70-96E4-B2B8A3A6A8A9}" srcOrd="10" destOrd="0" presId="urn:microsoft.com/office/officeart/2018/2/layout/IconVerticalSolidList"/>
    <dgm:cxn modelId="{1437A4EB-4601-4554-9867-454ACF572E94}" type="presParOf" srcId="{6ACBE52E-C3B6-4A70-96E4-B2B8A3A6A8A9}" destId="{CE8F36AB-41AE-4B8D-A021-370E3DE7E42E}" srcOrd="0" destOrd="0" presId="urn:microsoft.com/office/officeart/2018/2/layout/IconVerticalSolidList"/>
    <dgm:cxn modelId="{8FE1E096-3C39-4ACB-B60E-564F622DFFA6}" type="presParOf" srcId="{6ACBE52E-C3B6-4A70-96E4-B2B8A3A6A8A9}" destId="{714940C1-8B72-4D0A-BCA9-4FC3FAEC6CCF}" srcOrd="1" destOrd="0" presId="urn:microsoft.com/office/officeart/2018/2/layout/IconVerticalSolidList"/>
    <dgm:cxn modelId="{BB30714F-0758-45AE-9BD2-C3FE10F20729}" type="presParOf" srcId="{6ACBE52E-C3B6-4A70-96E4-B2B8A3A6A8A9}" destId="{B4F2EA9A-5F9D-46CE-967D-35A0EA4A7839}" srcOrd="2" destOrd="0" presId="urn:microsoft.com/office/officeart/2018/2/layout/IconVerticalSolidList"/>
    <dgm:cxn modelId="{358D6EB5-B3BA-4B7B-9C94-D55C23E8878B}" type="presParOf" srcId="{6ACBE52E-C3B6-4A70-96E4-B2B8A3A6A8A9}" destId="{5043BBE5-FCA9-4746-BF5E-1AD4DC6E3C64}" srcOrd="3" destOrd="0" presId="urn:microsoft.com/office/officeart/2018/2/layout/IconVerticalSolidList"/>
    <dgm:cxn modelId="{09207F85-E831-4ABE-AE39-3E02D3E59CC2}" type="presParOf" srcId="{63F26D07-51BE-47F3-BE76-E7C89B522F0A}" destId="{91493D08-3A9F-4A26-9007-E57FE4B47E63}" srcOrd="11" destOrd="0" presId="urn:microsoft.com/office/officeart/2018/2/layout/IconVerticalSolidList"/>
    <dgm:cxn modelId="{63947301-4EF4-4398-AA78-E20BC6115B02}" type="presParOf" srcId="{63F26D07-51BE-47F3-BE76-E7C89B522F0A}" destId="{CB5392BE-B481-4305-876D-C2CF087381B1}" srcOrd="12" destOrd="0" presId="urn:microsoft.com/office/officeart/2018/2/layout/IconVerticalSolidList"/>
    <dgm:cxn modelId="{6DD46F28-FDDA-4DC1-9FA5-9B4937C6928E}" type="presParOf" srcId="{CB5392BE-B481-4305-876D-C2CF087381B1}" destId="{E674F0BD-FA57-4BB7-B88B-BBE8C9805EB2}" srcOrd="0" destOrd="0" presId="urn:microsoft.com/office/officeart/2018/2/layout/IconVerticalSolidList"/>
    <dgm:cxn modelId="{BF24A85A-7D09-44EB-A53F-D5EC5D816C50}" type="presParOf" srcId="{CB5392BE-B481-4305-876D-C2CF087381B1}" destId="{4FFFAAD0-D05A-4CFD-A7F1-9F445ED7D46E}" srcOrd="1" destOrd="0" presId="urn:microsoft.com/office/officeart/2018/2/layout/IconVerticalSolidList"/>
    <dgm:cxn modelId="{5E724FB1-0B85-4B5F-A57F-C5C36FF5DA0B}" type="presParOf" srcId="{CB5392BE-B481-4305-876D-C2CF087381B1}" destId="{E240752D-F41D-4322-892F-845259E88EAC}" srcOrd="2" destOrd="0" presId="urn:microsoft.com/office/officeart/2018/2/layout/IconVerticalSolidList"/>
    <dgm:cxn modelId="{88CECD82-7A1E-4926-ADED-11B5718D122D}" type="presParOf" srcId="{CB5392BE-B481-4305-876D-C2CF087381B1}" destId="{5D68E96C-BB2E-48C4-A39E-71C8C530AC5E}" srcOrd="3" destOrd="0" presId="urn:microsoft.com/office/officeart/2018/2/layout/IconVerticalSolidList"/>
    <dgm:cxn modelId="{8A4A1A61-2837-4D13-9685-128E44696610}" type="presParOf" srcId="{63F26D07-51BE-47F3-BE76-E7C89B522F0A}" destId="{3B34D68D-0DEC-4A24-A9BE-A2FD260C1ED6}" srcOrd="13" destOrd="0" presId="urn:microsoft.com/office/officeart/2018/2/layout/IconVerticalSolidList"/>
    <dgm:cxn modelId="{E21B9984-026C-400A-BA73-5A16E8D340C9}" type="presParOf" srcId="{63F26D07-51BE-47F3-BE76-E7C89B522F0A}" destId="{03C4F930-352B-4368-B712-EB70E5D30063}" srcOrd="14" destOrd="0" presId="urn:microsoft.com/office/officeart/2018/2/layout/IconVerticalSolidList"/>
    <dgm:cxn modelId="{1EFF378B-92D4-44FB-BA43-9D6CFC9B3775}" type="presParOf" srcId="{03C4F930-352B-4368-B712-EB70E5D30063}" destId="{EE89A332-319E-484D-A162-E9C55ED8BD44}" srcOrd="0" destOrd="0" presId="urn:microsoft.com/office/officeart/2018/2/layout/IconVerticalSolidList"/>
    <dgm:cxn modelId="{E8FB8C91-5226-4F3A-ACD9-8495EBA5EB91}" type="presParOf" srcId="{03C4F930-352B-4368-B712-EB70E5D30063}" destId="{47A47032-1F86-4EB9-A519-8E2B74AB36A1}" srcOrd="1" destOrd="0" presId="urn:microsoft.com/office/officeart/2018/2/layout/IconVerticalSolidList"/>
    <dgm:cxn modelId="{3416F01A-96E3-4780-B462-9EB030563446}" type="presParOf" srcId="{03C4F930-352B-4368-B712-EB70E5D30063}" destId="{8E13E299-8573-4E21-BC5B-DBE77EECAB37}" srcOrd="2" destOrd="0" presId="urn:microsoft.com/office/officeart/2018/2/layout/IconVerticalSolidList"/>
    <dgm:cxn modelId="{6FDF828A-21A9-4B60-9847-AB0FAA239E2F}" type="presParOf" srcId="{03C4F930-352B-4368-B712-EB70E5D30063}" destId="{48F58490-B25E-429E-845F-411A19D72C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75FB9-58A1-4044-BDE6-7BCFC78BBD37}">
      <dsp:nvSpPr>
        <dsp:cNvPr id="0" name=""/>
        <dsp:cNvSpPr/>
      </dsp:nvSpPr>
      <dsp:spPr>
        <a:xfrm>
          <a:off x="0" y="531"/>
          <a:ext cx="10515600" cy="4461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201B9-A7CC-4922-9955-3B8170A4265A}">
      <dsp:nvSpPr>
        <dsp:cNvPr id="0" name=""/>
        <dsp:cNvSpPr/>
      </dsp:nvSpPr>
      <dsp:spPr>
        <a:xfrm>
          <a:off x="134970" y="100922"/>
          <a:ext cx="245400" cy="2454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40EB9-A1DE-47ED-9B80-B5181B678EA3}">
      <dsp:nvSpPr>
        <dsp:cNvPr id="0" name=""/>
        <dsp:cNvSpPr/>
      </dsp:nvSpPr>
      <dsp:spPr>
        <a:xfrm>
          <a:off x="515340" y="531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have made gargoyles with clay in Art</a:t>
          </a:r>
          <a:endParaRPr lang="en-US" sz="1600" kern="1200"/>
        </a:p>
      </dsp:txBody>
      <dsp:txXfrm>
        <a:off x="515340" y="531"/>
        <a:ext cx="10000259" cy="446182"/>
      </dsp:txXfrm>
    </dsp:sp>
    <dsp:sp modelId="{EE42EFFE-2EF6-42AA-9C69-2BEE76DFA96C}">
      <dsp:nvSpPr>
        <dsp:cNvPr id="0" name=""/>
        <dsp:cNvSpPr/>
      </dsp:nvSpPr>
      <dsp:spPr>
        <a:xfrm>
          <a:off x="0" y="558258"/>
          <a:ext cx="10515600" cy="4461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D763B-5D4E-4F6B-AA8F-9B692EA28D53}">
      <dsp:nvSpPr>
        <dsp:cNvPr id="0" name=""/>
        <dsp:cNvSpPr/>
      </dsp:nvSpPr>
      <dsp:spPr>
        <a:xfrm>
          <a:off x="134970" y="658649"/>
          <a:ext cx="245400" cy="245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B9AFA-0304-4ABB-8878-90421783DEDF}">
      <dsp:nvSpPr>
        <dsp:cNvPr id="0" name=""/>
        <dsp:cNvSpPr/>
      </dsp:nvSpPr>
      <dsp:spPr>
        <a:xfrm>
          <a:off x="515340" y="558258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Performed with masks in Drama</a:t>
          </a:r>
          <a:endParaRPr lang="en-US" sz="1600" kern="1200"/>
        </a:p>
      </dsp:txBody>
      <dsp:txXfrm>
        <a:off x="515340" y="558258"/>
        <a:ext cx="10000259" cy="446182"/>
      </dsp:txXfrm>
    </dsp:sp>
    <dsp:sp modelId="{8DA474C2-25C6-4670-B964-0582E4FF2484}">
      <dsp:nvSpPr>
        <dsp:cNvPr id="0" name=""/>
        <dsp:cNvSpPr/>
      </dsp:nvSpPr>
      <dsp:spPr>
        <a:xfrm>
          <a:off x="0" y="1115986"/>
          <a:ext cx="10515600" cy="4461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63ACA-699C-4335-A813-D68CF7C66933}">
      <dsp:nvSpPr>
        <dsp:cNvPr id="0" name=""/>
        <dsp:cNvSpPr/>
      </dsp:nvSpPr>
      <dsp:spPr>
        <a:xfrm>
          <a:off x="134970" y="1216377"/>
          <a:ext cx="245400" cy="2454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69EA3-38C6-4687-8B26-4F11C53DCE28}">
      <dsp:nvSpPr>
        <dsp:cNvPr id="0" name=""/>
        <dsp:cNvSpPr/>
      </dsp:nvSpPr>
      <dsp:spPr>
        <a:xfrm>
          <a:off x="515340" y="1115986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Sung in front of your peers in Music</a:t>
          </a:r>
          <a:endParaRPr lang="en-US" sz="1600" kern="1200"/>
        </a:p>
      </dsp:txBody>
      <dsp:txXfrm>
        <a:off x="515340" y="1115986"/>
        <a:ext cx="10000259" cy="446182"/>
      </dsp:txXfrm>
    </dsp:sp>
    <dsp:sp modelId="{DDA83367-CA71-43E3-8B5A-69612D504232}">
      <dsp:nvSpPr>
        <dsp:cNvPr id="0" name=""/>
        <dsp:cNvSpPr/>
      </dsp:nvSpPr>
      <dsp:spPr>
        <a:xfrm>
          <a:off x="0" y="1673714"/>
          <a:ext cx="10515600" cy="4461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C85D5-5AEA-4A8A-B928-C8A137715511}">
      <dsp:nvSpPr>
        <dsp:cNvPr id="0" name=""/>
        <dsp:cNvSpPr/>
      </dsp:nvSpPr>
      <dsp:spPr>
        <a:xfrm>
          <a:off x="134970" y="1774105"/>
          <a:ext cx="245400" cy="2454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C76D0-6469-487D-9B31-EB23EFB56086}">
      <dsp:nvSpPr>
        <dsp:cNvPr id="0" name=""/>
        <dsp:cNvSpPr/>
      </dsp:nvSpPr>
      <dsp:spPr>
        <a:xfrm>
          <a:off x="515340" y="1673714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Played all sports of new sports in PE</a:t>
          </a:r>
          <a:endParaRPr lang="en-US" sz="1600" kern="1200" dirty="0"/>
        </a:p>
      </dsp:txBody>
      <dsp:txXfrm>
        <a:off x="515340" y="1673714"/>
        <a:ext cx="10000259" cy="446182"/>
      </dsp:txXfrm>
    </dsp:sp>
    <dsp:sp modelId="{98FA9FE0-25AF-4AAC-BF0B-A382EBBF31CC}">
      <dsp:nvSpPr>
        <dsp:cNvPr id="0" name=""/>
        <dsp:cNvSpPr/>
      </dsp:nvSpPr>
      <dsp:spPr>
        <a:xfrm>
          <a:off x="0" y="2231441"/>
          <a:ext cx="10515600" cy="4461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036BB-C020-4581-87C3-6C7CCD3C680E}">
      <dsp:nvSpPr>
        <dsp:cNvPr id="0" name=""/>
        <dsp:cNvSpPr/>
      </dsp:nvSpPr>
      <dsp:spPr>
        <a:xfrm>
          <a:off x="134970" y="2331832"/>
          <a:ext cx="245400" cy="2454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11822-6600-4FD0-B8CC-06242B9F1AF3}">
      <dsp:nvSpPr>
        <dsp:cNvPr id="0" name=""/>
        <dsp:cNvSpPr/>
      </dsp:nvSpPr>
      <dsp:spPr>
        <a:xfrm>
          <a:off x="515340" y="2231441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Learnt how to code with Python in ITACs</a:t>
          </a:r>
          <a:endParaRPr lang="en-US" sz="1600" kern="1200"/>
        </a:p>
      </dsp:txBody>
      <dsp:txXfrm>
        <a:off x="515340" y="2231441"/>
        <a:ext cx="10000259" cy="446182"/>
      </dsp:txXfrm>
    </dsp:sp>
    <dsp:sp modelId="{63079927-1F35-4BB7-93CD-EF2E0AC3602A}">
      <dsp:nvSpPr>
        <dsp:cNvPr id="0" name=""/>
        <dsp:cNvSpPr/>
      </dsp:nvSpPr>
      <dsp:spPr>
        <a:xfrm>
          <a:off x="0" y="2789169"/>
          <a:ext cx="10515600" cy="4461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DE9AA-7035-4874-949D-C7817D3DE4D2}">
      <dsp:nvSpPr>
        <dsp:cNvPr id="0" name=""/>
        <dsp:cNvSpPr/>
      </dsp:nvSpPr>
      <dsp:spPr>
        <a:xfrm>
          <a:off x="134970" y="2889560"/>
          <a:ext cx="245400" cy="2454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A5651-BAF1-4E6F-9D7B-B2E81C4C79EF}">
      <dsp:nvSpPr>
        <dsp:cNvPr id="0" name=""/>
        <dsp:cNvSpPr/>
      </dsp:nvSpPr>
      <dsp:spPr>
        <a:xfrm>
          <a:off x="515340" y="2789169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Learnt a new language… or maybe two!</a:t>
          </a:r>
          <a:endParaRPr lang="en-US" sz="1600" kern="1200"/>
        </a:p>
      </dsp:txBody>
      <dsp:txXfrm>
        <a:off x="515340" y="2789169"/>
        <a:ext cx="10000259" cy="446182"/>
      </dsp:txXfrm>
    </dsp:sp>
    <dsp:sp modelId="{DC1F6A45-63F0-442B-BE4E-864073136C23}">
      <dsp:nvSpPr>
        <dsp:cNvPr id="0" name=""/>
        <dsp:cNvSpPr/>
      </dsp:nvSpPr>
      <dsp:spPr>
        <a:xfrm>
          <a:off x="0" y="3346897"/>
          <a:ext cx="10515600" cy="4461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F4A78-C356-4049-8C45-CA265252CE25}">
      <dsp:nvSpPr>
        <dsp:cNvPr id="0" name=""/>
        <dsp:cNvSpPr/>
      </dsp:nvSpPr>
      <dsp:spPr>
        <a:xfrm>
          <a:off x="134970" y="3447288"/>
          <a:ext cx="245400" cy="2454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B7129-7074-4504-BCC2-B815CF48558A}">
      <dsp:nvSpPr>
        <dsp:cNvPr id="0" name=""/>
        <dsp:cNvSpPr/>
      </dsp:nvSpPr>
      <dsp:spPr>
        <a:xfrm>
          <a:off x="515340" y="3346897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Created bunting in Textiles</a:t>
          </a:r>
          <a:endParaRPr lang="en-US" sz="1600" kern="1200"/>
        </a:p>
      </dsp:txBody>
      <dsp:txXfrm>
        <a:off x="515340" y="3346897"/>
        <a:ext cx="10000259" cy="446182"/>
      </dsp:txXfrm>
    </dsp:sp>
    <dsp:sp modelId="{CCEB283A-568E-4C3A-8DDA-5C84EED1BC2B}">
      <dsp:nvSpPr>
        <dsp:cNvPr id="0" name=""/>
        <dsp:cNvSpPr/>
      </dsp:nvSpPr>
      <dsp:spPr>
        <a:xfrm>
          <a:off x="0" y="3904624"/>
          <a:ext cx="10515600" cy="4461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CB5AD-3930-4471-BE4C-47494A947D68}">
      <dsp:nvSpPr>
        <dsp:cNvPr id="0" name=""/>
        <dsp:cNvSpPr/>
      </dsp:nvSpPr>
      <dsp:spPr>
        <a:xfrm>
          <a:off x="134970" y="4005015"/>
          <a:ext cx="245400" cy="24540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0ACB3-D1DF-4E71-975B-80F20D376EFC}">
      <dsp:nvSpPr>
        <dsp:cNvPr id="0" name=""/>
        <dsp:cNvSpPr/>
      </dsp:nvSpPr>
      <dsp:spPr>
        <a:xfrm>
          <a:off x="515340" y="3904624"/>
          <a:ext cx="100002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Made a speaker, lush box, apple crumbles and a working clock in technology</a:t>
          </a:r>
          <a:endParaRPr lang="en-US" sz="1600" kern="1200" dirty="0"/>
        </a:p>
      </dsp:txBody>
      <dsp:txXfrm>
        <a:off x="515340" y="3904624"/>
        <a:ext cx="10000259" cy="446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B8D61-04ED-4669-91D3-1545113D8B17}">
      <dsp:nvSpPr>
        <dsp:cNvPr id="0" name=""/>
        <dsp:cNvSpPr/>
      </dsp:nvSpPr>
      <dsp:spPr>
        <a:xfrm>
          <a:off x="0" y="557"/>
          <a:ext cx="10338318" cy="4686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C5B72-25BE-4C68-A887-BC6F9FCAD4F8}">
      <dsp:nvSpPr>
        <dsp:cNvPr id="0" name=""/>
        <dsp:cNvSpPr/>
      </dsp:nvSpPr>
      <dsp:spPr>
        <a:xfrm>
          <a:off x="141778" y="106013"/>
          <a:ext cx="257779" cy="2577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11D77-C2A5-4DB7-B85A-05233DCC9329}">
      <dsp:nvSpPr>
        <dsp:cNvPr id="0" name=""/>
        <dsp:cNvSpPr/>
      </dsp:nvSpPr>
      <dsp:spPr>
        <a:xfrm>
          <a:off x="541336" y="557"/>
          <a:ext cx="9796981" cy="468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" tIns="49603" rIns="49603" bIns="496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Some of you have represented the school on the stage, in choirs, in sports teams</a:t>
          </a:r>
          <a:endParaRPr lang="en-US" sz="1600" kern="1200"/>
        </a:p>
      </dsp:txBody>
      <dsp:txXfrm>
        <a:off x="541336" y="557"/>
        <a:ext cx="9796981" cy="468689"/>
      </dsp:txXfrm>
    </dsp:sp>
    <dsp:sp modelId="{84A1E18A-6A70-45AA-8443-EA7EEBB62E3F}">
      <dsp:nvSpPr>
        <dsp:cNvPr id="0" name=""/>
        <dsp:cNvSpPr/>
      </dsp:nvSpPr>
      <dsp:spPr>
        <a:xfrm>
          <a:off x="0" y="586419"/>
          <a:ext cx="10338318" cy="4686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50B39-EF77-4F95-881E-73E6FA8E0C2E}">
      <dsp:nvSpPr>
        <dsp:cNvPr id="0" name=""/>
        <dsp:cNvSpPr/>
      </dsp:nvSpPr>
      <dsp:spPr>
        <a:xfrm>
          <a:off x="141778" y="691874"/>
          <a:ext cx="257779" cy="2577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B7020-A4C7-4C54-8C35-E0517325759A}">
      <dsp:nvSpPr>
        <dsp:cNvPr id="0" name=""/>
        <dsp:cNvSpPr/>
      </dsp:nvSpPr>
      <dsp:spPr>
        <a:xfrm>
          <a:off x="541336" y="586419"/>
          <a:ext cx="9796981" cy="468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" tIns="49603" rIns="49603" bIns="496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You’ve been on trips in this country and overseas</a:t>
          </a:r>
          <a:endParaRPr lang="en-US" sz="1600" kern="1200"/>
        </a:p>
      </dsp:txBody>
      <dsp:txXfrm>
        <a:off x="541336" y="586419"/>
        <a:ext cx="9796981" cy="468689"/>
      </dsp:txXfrm>
    </dsp:sp>
    <dsp:sp modelId="{FC66A466-20CB-4A50-BE66-627E997A0E9B}">
      <dsp:nvSpPr>
        <dsp:cNvPr id="0" name=""/>
        <dsp:cNvSpPr/>
      </dsp:nvSpPr>
      <dsp:spPr>
        <a:xfrm>
          <a:off x="0" y="1172281"/>
          <a:ext cx="10338318" cy="4686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033AE-AF60-479B-B96C-B58CC72FC1A0}">
      <dsp:nvSpPr>
        <dsp:cNvPr id="0" name=""/>
        <dsp:cNvSpPr/>
      </dsp:nvSpPr>
      <dsp:spPr>
        <a:xfrm>
          <a:off x="141778" y="1277736"/>
          <a:ext cx="257779" cy="2577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996AF-0FF7-4CF3-A29A-76B50EA3CEBE}">
      <dsp:nvSpPr>
        <dsp:cNvPr id="0" name=""/>
        <dsp:cNvSpPr/>
      </dsp:nvSpPr>
      <dsp:spPr>
        <a:xfrm>
          <a:off x="541336" y="1172281"/>
          <a:ext cx="9796981" cy="468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" tIns="49603" rIns="49603" bIns="496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Joined together for Colour Run, activities weeks, PSHE days and sports day </a:t>
          </a:r>
          <a:endParaRPr lang="en-US" sz="1600" kern="1200"/>
        </a:p>
      </dsp:txBody>
      <dsp:txXfrm>
        <a:off x="541336" y="1172281"/>
        <a:ext cx="9796981" cy="468689"/>
      </dsp:txXfrm>
    </dsp:sp>
    <dsp:sp modelId="{49B8FEBB-847C-4D4C-B87C-3A1ADAFEA599}">
      <dsp:nvSpPr>
        <dsp:cNvPr id="0" name=""/>
        <dsp:cNvSpPr/>
      </dsp:nvSpPr>
      <dsp:spPr>
        <a:xfrm>
          <a:off x="0" y="1758143"/>
          <a:ext cx="10338318" cy="4686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94C99-C13D-4661-8B69-A57AAF677C68}">
      <dsp:nvSpPr>
        <dsp:cNvPr id="0" name=""/>
        <dsp:cNvSpPr/>
      </dsp:nvSpPr>
      <dsp:spPr>
        <a:xfrm>
          <a:off x="141778" y="1863598"/>
          <a:ext cx="257779" cy="2577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618CE-1D73-425B-A56B-1DDB93300B5B}">
      <dsp:nvSpPr>
        <dsp:cNvPr id="0" name=""/>
        <dsp:cNvSpPr/>
      </dsp:nvSpPr>
      <dsp:spPr>
        <a:xfrm>
          <a:off x="541336" y="1758143"/>
          <a:ext cx="9796981" cy="468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" tIns="49603" rIns="49603" bIns="496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You’ve made new friendships, worked with lots of teachers and found your way around the school</a:t>
          </a:r>
          <a:endParaRPr lang="en-US" sz="1600" kern="1200"/>
        </a:p>
      </dsp:txBody>
      <dsp:txXfrm>
        <a:off x="541336" y="1758143"/>
        <a:ext cx="9796981" cy="468689"/>
      </dsp:txXfrm>
    </dsp:sp>
    <dsp:sp modelId="{1B9198A1-F460-4492-8271-83CEEC9EBD96}">
      <dsp:nvSpPr>
        <dsp:cNvPr id="0" name=""/>
        <dsp:cNvSpPr/>
      </dsp:nvSpPr>
      <dsp:spPr>
        <a:xfrm>
          <a:off x="0" y="2344005"/>
          <a:ext cx="10338318" cy="4686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2B93B-2273-4FF0-9C45-25104423C200}">
      <dsp:nvSpPr>
        <dsp:cNvPr id="0" name=""/>
        <dsp:cNvSpPr/>
      </dsp:nvSpPr>
      <dsp:spPr>
        <a:xfrm>
          <a:off x="141778" y="2449460"/>
          <a:ext cx="257779" cy="2577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33094-CDC4-4CE4-8FD8-830F36ABB3EF}">
      <dsp:nvSpPr>
        <dsp:cNvPr id="0" name=""/>
        <dsp:cNvSpPr/>
      </dsp:nvSpPr>
      <dsp:spPr>
        <a:xfrm>
          <a:off x="541336" y="2344005"/>
          <a:ext cx="9796981" cy="468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" tIns="49603" rIns="49603" bIns="496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You’ve had assessments, learnt revision strategies and are confident using Teams and other learning platforms</a:t>
          </a:r>
          <a:endParaRPr lang="en-US" sz="1600" kern="1200" dirty="0"/>
        </a:p>
      </dsp:txBody>
      <dsp:txXfrm>
        <a:off x="541336" y="2344005"/>
        <a:ext cx="9796981" cy="468689"/>
      </dsp:txXfrm>
    </dsp:sp>
    <dsp:sp modelId="{CE8F36AB-41AE-4B8D-A021-370E3DE7E42E}">
      <dsp:nvSpPr>
        <dsp:cNvPr id="0" name=""/>
        <dsp:cNvSpPr/>
      </dsp:nvSpPr>
      <dsp:spPr>
        <a:xfrm>
          <a:off x="0" y="2929866"/>
          <a:ext cx="10338318" cy="4686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940C1-8B72-4D0A-BCA9-4FC3FAEC6CCF}">
      <dsp:nvSpPr>
        <dsp:cNvPr id="0" name=""/>
        <dsp:cNvSpPr/>
      </dsp:nvSpPr>
      <dsp:spPr>
        <a:xfrm>
          <a:off x="141778" y="3035322"/>
          <a:ext cx="257779" cy="2577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3BBE5-FCA9-4746-BF5E-1AD4DC6E3C64}">
      <dsp:nvSpPr>
        <dsp:cNvPr id="0" name=""/>
        <dsp:cNvSpPr/>
      </dsp:nvSpPr>
      <dsp:spPr>
        <a:xfrm>
          <a:off x="541336" y="2929866"/>
          <a:ext cx="9796981" cy="468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" tIns="49603" rIns="49603" bIns="496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You’ve had to be organised with stationary, home learning, PE kit and food ingredients</a:t>
          </a:r>
          <a:endParaRPr lang="en-US" sz="1600" kern="1200" dirty="0"/>
        </a:p>
      </dsp:txBody>
      <dsp:txXfrm>
        <a:off x="541336" y="2929866"/>
        <a:ext cx="9796981" cy="468689"/>
      </dsp:txXfrm>
    </dsp:sp>
    <dsp:sp modelId="{E674F0BD-FA57-4BB7-B88B-BBE8C9805EB2}">
      <dsp:nvSpPr>
        <dsp:cNvPr id="0" name=""/>
        <dsp:cNvSpPr/>
      </dsp:nvSpPr>
      <dsp:spPr>
        <a:xfrm>
          <a:off x="0" y="3515728"/>
          <a:ext cx="10338318" cy="4686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FAAD0-D05A-4CFD-A7F1-9F445ED7D46E}">
      <dsp:nvSpPr>
        <dsp:cNvPr id="0" name=""/>
        <dsp:cNvSpPr/>
      </dsp:nvSpPr>
      <dsp:spPr>
        <a:xfrm>
          <a:off x="141778" y="3621183"/>
          <a:ext cx="257779" cy="25777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8E96C-BB2E-48C4-A39E-71C8C530AC5E}">
      <dsp:nvSpPr>
        <dsp:cNvPr id="0" name=""/>
        <dsp:cNvSpPr/>
      </dsp:nvSpPr>
      <dsp:spPr>
        <a:xfrm>
          <a:off x="541336" y="3515728"/>
          <a:ext cx="9796981" cy="468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" tIns="49603" rIns="49603" bIns="496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You’ve had some mini choices with creative options</a:t>
          </a:r>
          <a:endParaRPr lang="en-US" sz="1600" kern="1200" dirty="0"/>
        </a:p>
      </dsp:txBody>
      <dsp:txXfrm>
        <a:off x="541336" y="3515728"/>
        <a:ext cx="9796981" cy="468689"/>
      </dsp:txXfrm>
    </dsp:sp>
    <dsp:sp modelId="{EE89A332-319E-484D-A162-E9C55ED8BD44}">
      <dsp:nvSpPr>
        <dsp:cNvPr id="0" name=""/>
        <dsp:cNvSpPr/>
      </dsp:nvSpPr>
      <dsp:spPr>
        <a:xfrm>
          <a:off x="0" y="4102148"/>
          <a:ext cx="10338318" cy="4686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47032-1F86-4EB9-A519-8E2B74AB36A1}">
      <dsp:nvSpPr>
        <dsp:cNvPr id="0" name=""/>
        <dsp:cNvSpPr/>
      </dsp:nvSpPr>
      <dsp:spPr>
        <a:xfrm>
          <a:off x="141778" y="4207045"/>
          <a:ext cx="257779" cy="257779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58490-B25E-429E-845F-411A19D72C36}">
      <dsp:nvSpPr>
        <dsp:cNvPr id="0" name=""/>
        <dsp:cNvSpPr/>
      </dsp:nvSpPr>
      <dsp:spPr>
        <a:xfrm>
          <a:off x="541336" y="4101590"/>
          <a:ext cx="9796981" cy="468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" tIns="49603" rIns="49603" bIns="496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You are ready for the next step</a:t>
          </a:r>
          <a:endParaRPr lang="en-US" sz="1600" b="1" kern="1200" dirty="0"/>
        </a:p>
      </dsp:txBody>
      <dsp:txXfrm>
        <a:off x="541336" y="4101590"/>
        <a:ext cx="9796981" cy="468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0E64A-DDD0-40B0-B707-9B27FFE69B30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C1523-1E32-40A6-A3A1-9B313B874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06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FA6CB-4075-4699-AAD3-8406357216E2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D3D49-23D7-4C3D-A6D3-6A603F9BC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7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44D4-D573-4FE5-B027-00DFBE82C6FA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C8EE-E193-4BD3-848F-9CC56FA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9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44D4-D573-4FE5-B027-00DFBE82C6FA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C8EE-E193-4BD3-848F-9CC56FA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77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44D4-D573-4FE5-B027-00DFBE82C6FA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C8EE-E193-4BD3-848F-9CC56FA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2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44D4-D573-4FE5-B027-00DFBE82C6FA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C8EE-E193-4BD3-848F-9CC56FA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3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44D4-D573-4FE5-B027-00DFBE82C6FA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C8EE-E193-4BD3-848F-9CC56FA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0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44D4-D573-4FE5-B027-00DFBE82C6FA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C8EE-E193-4BD3-848F-9CC56FA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8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44D4-D573-4FE5-B027-00DFBE82C6FA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C8EE-E193-4BD3-848F-9CC56FA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5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44D4-D573-4FE5-B027-00DFBE82C6FA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C8EE-E193-4BD3-848F-9CC56FA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9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44D4-D573-4FE5-B027-00DFBE82C6FA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C8EE-E193-4BD3-848F-9CC56FA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05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44D4-D573-4FE5-B027-00DFBE82C6FA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C8EE-E193-4BD3-848F-9CC56FA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4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44D4-D573-4FE5-B027-00DFBE82C6FA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C8EE-E193-4BD3-848F-9CC56FA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4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D44D4-D573-4FE5-B027-00DFBE82C6FA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C8EE-E193-4BD3-848F-9CC56FA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49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44.png"/><Relationship Id="rId4" Type="http://schemas.openxmlformats.org/officeDocument/2006/relationships/hyperlink" Target="https://forms.office.com/Pages/DesignPageV2.aspx?prevorigin=shell&amp;origin=NeoPortalPage&amp;subpage=design&amp;id=F9exBCo0iEqAqqHA-C3G0-Y4wQSfm91Jg3hsDps7MdRUNjRVVlJGQlUzS081M1hDSzRLQlFKM0NRMC4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ingwood.hants.sch.uk/page/?title=KS4+Options&amp;pid=4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s://careerpilot.org.uk/job-sectors/subject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57.jpeg"/><Relationship Id="rId4" Type="http://schemas.openxmlformats.org/officeDocument/2006/relationships/hyperlink" Target="https://forms.office.com/Pages/ShareFormPage.aspx?id=F9exBCo0iEqAqqHA-C3G0-Y4wQSfm91Jg3hsDps7MdRUMUc3U1JBQjczQlM2R0RCSEI0Qk8zNlYwNi4u&amp;sharetoken=aqfsYMOhFRBjafBhSRo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437C5B-F2EB-4C7C-A946-4D30B31AE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519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A727DF-FC44-48E6-BFC7-494AC9698BFC}"/>
              </a:ext>
            </a:extLst>
          </p:cNvPr>
          <p:cNvSpPr txBox="1">
            <a:spLocks/>
          </p:cNvSpPr>
          <p:nvPr/>
        </p:nvSpPr>
        <p:spPr>
          <a:xfrm>
            <a:off x="765110" y="3151559"/>
            <a:ext cx="10944808" cy="2708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003300"/>
                </a:solidFill>
                <a:latin typeface="Lato" panose="020F0502020204030203" pitchFamily="34" charset="0"/>
              </a:rPr>
              <a:t>Options Evening 24</a:t>
            </a:r>
            <a:r>
              <a:rPr lang="en-GB" sz="2800" baseline="30000" dirty="0">
                <a:solidFill>
                  <a:srgbClr val="003300"/>
                </a:solidFill>
                <a:latin typeface="Lato" panose="020F0502020204030203" pitchFamily="34" charset="0"/>
              </a:rPr>
              <a:t>th</a:t>
            </a:r>
            <a:r>
              <a:rPr lang="en-GB" sz="2800" dirty="0">
                <a:solidFill>
                  <a:srgbClr val="003300"/>
                </a:solidFill>
                <a:latin typeface="Lato" panose="020F0502020204030203" pitchFamily="34" charset="0"/>
              </a:rPr>
              <a:t> February 2026</a:t>
            </a:r>
          </a:p>
          <a:p>
            <a:pPr algn="ctr"/>
            <a:endParaRPr lang="en-GB" sz="2000" dirty="0">
              <a:solidFill>
                <a:srgbClr val="003300"/>
              </a:solidFill>
              <a:latin typeface="Lato" panose="020F0502020204030203" pitchFamily="34" charset="0"/>
            </a:endParaRPr>
          </a:p>
          <a:p>
            <a:pPr algn="ctr"/>
            <a:r>
              <a:rPr lang="en-GB" sz="2000" dirty="0">
                <a:solidFill>
                  <a:srgbClr val="003300"/>
                </a:solidFill>
                <a:latin typeface="Lato" panose="020F0502020204030203" pitchFamily="34" charset="0"/>
              </a:rPr>
              <a:t>Please ensure that you have picked up a paper Options Booklet to refer to after the presentation.</a:t>
            </a:r>
          </a:p>
          <a:p>
            <a:pPr algn="ctr"/>
            <a:endParaRPr lang="en-GB" sz="2000" dirty="0">
              <a:solidFill>
                <a:srgbClr val="003300"/>
              </a:solidFill>
              <a:latin typeface="Lato" panose="020F0502020204030203" pitchFamily="34" charset="0"/>
            </a:endParaRPr>
          </a:p>
          <a:p>
            <a:r>
              <a:rPr lang="en-GB" sz="2000" b="1" u="sng" dirty="0"/>
              <a:t>KEY DATES FOR YOUR DIARY: </a:t>
            </a:r>
            <a:endParaRPr lang="en-GB" sz="2000" dirty="0"/>
          </a:p>
          <a:p>
            <a:r>
              <a:rPr lang="en-GB" sz="2000" dirty="0"/>
              <a:t>Year 9 Consultation evening: Wednesday 11</a:t>
            </a:r>
            <a:r>
              <a:rPr lang="en-GB" sz="2000" baseline="30000" dirty="0"/>
              <a:t>th</a:t>
            </a:r>
            <a:r>
              <a:rPr lang="en-GB" sz="2000" dirty="0"/>
              <a:t> March</a:t>
            </a:r>
          </a:p>
          <a:p>
            <a:r>
              <a:rPr lang="en-GB" sz="2000" dirty="0"/>
              <a:t>Option form Deadline: Monday 16</a:t>
            </a:r>
            <a:r>
              <a:rPr lang="en-GB" sz="2000" baseline="30000" dirty="0"/>
              <a:t>th</a:t>
            </a:r>
            <a:r>
              <a:rPr lang="en-GB" sz="2000" dirty="0"/>
              <a:t> March </a:t>
            </a:r>
          </a:p>
          <a:p>
            <a:r>
              <a:rPr lang="en-GB" sz="2000" dirty="0"/>
              <a:t>(link to the online form will be sent to each student’s email account following Options Evening)</a:t>
            </a:r>
          </a:p>
          <a:p>
            <a:endParaRPr lang="en-GB" sz="2000" dirty="0">
              <a:highlight>
                <a:srgbClr val="FFFF00"/>
              </a:highlight>
            </a:endParaRPr>
          </a:p>
          <a:p>
            <a:r>
              <a:rPr lang="en-GB" sz="2000" b="1" dirty="0">
                <a:highlight>
                  <a:srgbClr val="FFFF00"/>
                </a:highlight>
              </a:rPr>
              <a:t>SLIDES FROM THIS PRESENTATION WILL BE SENT OUT TOMORROW MORNING</a:t>
            </a:r>
          </a:p>
          <a:p>
            <a:pPr algn="ctr"/>
            <a:endParaRPr lang="en-GB" sz="1600" dirty="0">
              <a:solidFill>
                <a:srgbClr val="003300"/>
              </a:solidFill>
              <a:latin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954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" y="-9526"/>
            <a:ext cx="12186285" cy="68719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DE7FEF-C6C0-4A11-8722-5603C2BA1225}"/>
              </a:ext>
            </a:extLst>
          </p:cNvPr>
          <p:cNvSpPr/>
          <p:nvPr/>
        </p:nvSpPr>
        <p:spPr>
          <a:xfrm>
            <a:off x="262886" y="497152"/>
            <a:ext cx="9308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Lato" panose="020F0502020204030203" pitchFamily="34" charset="0"/>
              </a:rPr>
              <a:t>2. Optional section of the curriculum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1391C-E326-4AB3-BA73-099FCC7C88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18434" r="1727" b="18496"/>
          <a:stretch/>
        </p:blipFill>
        <p:spPr>
          <a:xfrm>
            <a:off x="3425069" y="1465495"/>
            <a:ext cx="3757353" cy="16126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799CA2-79FF-4CBD-A982-B4A64EC7B33E}"/>
              </a:ext>
            </a:extLst>
          </p:cNvPr>
          <p:cNvSpPr/>
          <p:nvPr/>
        </p:nvSpPr>
        <p:spPr>
          <a:xfrm>
            <a:off x="377068" y="3584841"/>
            <a:ext cx="101086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ato" panose="020F0502020204030203" pitchFamily="34" charset="0"/>
              </a:rPr>
              <a:t>Each subject within an option block is taught at the same time.</a:t>
            </a:r>
          </a:p>
          <a:p>
            <a:endParaRPr lang="en-GB" dirty="0">
              <a:latin typeface="Lato" panose="020F0502020204030203" pitchFamily="34" charset="0"/>
            </a:endParaRPr>
          </a:p>
          <a:p>
            <a:r>
              <a:rPr lang="en-GB" dirty="0">
                <a:latin typeface="Lato" panose="020F0502020204030203" pitchFamily="34" charset="0"/>
              </a:rPr>
              <a:t>The options have been grouped into blocks based on a </a:t>
            </a:r>
            <a:r>
              <a:rPr lang="en-GB" b="1" dirty="0">
                <a:latin typeface="Lato" panose="020F0502020204030203" pitchFamily="34" charset="0"/>
              </a:rPr>
              <a:t>number of variables </a:t>
            </a:r>
            <a:r>
              <a:rPr lang="en-GB" dirty="0">
                <a:latin typeface="Lato" panose="020F0502020204030203" pitchFamily="34" charset="0"/>
              </a:rPr>
              <a:t>including our staff and facility availability. </a:t>
            </a:r>
          </a:p>
          <a:p>
            <a:endParaRPr lang="en-GB" dirty="0">
              <a:latin typeface="Lato" panose="020F0502020204030203" pitchFamily="34" charset="0"/>
            </a:endParaRPr>
          </a:p>
          <a:p>
            <a:r>
              <a:rPr lang="en-GB" dirty="0">
                <a:latin typeface="Lato" panose="020F0502020204030203" pitchFamily="34" charset="0"/>
              </a:rPr>
              <a:t>You need to choose 1 subject per block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19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" y="22072"/>
            <a:ext cx="12186285" cy="68719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DE7FEF-C6C0-4A11-8722-5603C2BA1225}"/>
              </a:ext>
            </a:extLst>
          </p:cNvPr>
          <p:cNvSpPr/>
          <p:nvPr/>
        </p:nvSpPr>
        <p:spPr>
          <a:xfrm>
            <a:off x="508249" y="886631"/>
            <a:ext cx="9308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</a:rPr>
              <a:t>Optional section of the curriculum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4B3C5-7E2D-BEEB-39B7-261193423E0A}"/>
              </a:ext>
            </a:extLst>
          </p:cNvPr>
          <p:cNvSpPr txBox="1"/>
          <p:nvPr/>
        </p:nvSpPr>
        <p:spPr>
          <a:xfrm>
            <a:off x="4837922" y="5371204"/>
            <a:ext cx="6167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KS4 Options 2025</a:t>
            </a:r>
            <a:endParaRPr lang="en-GB" dirty="0"/>
          </a:p>
        </p:txBody>
      </p:sp>
      <p:pic>
        <p:nvPicPr>
          <p:cNvPr id="7" name="Picture 6" descr="A table with a list of words&#10;&#10;AI-generated content may be incorrect.">
            <a:extLst>
              <a:ext uri="{FF2B5EF4-FFF2-40B4-BE49-F238E27FC236}">
                <a16:creationId xmlns:a16="http://schemas.microsoft.com/office/drawing/2014/main" id="{3B9A4F15-EDC3-D68F-1D45-FD9DF97A4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946" y="1691489"/>
            <a:ext cx="7712108" cy="3475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30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DE7FEF-C6C0-4A11-8722-5603C2BA1225}"/>
              </a:ext>
            </a:extLst>
          </p:cNvPr>
          <p:cNvSpPr/>
          <p:nvPr/>
        </p:nvSpPr>
        <p:spPr>
          <a:xfrm>
            <a:off x="1700366" y="210422"/>
            <a:ext cx="7886700" cy="470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Optional section of the curriculum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DD8938-F081-4857-A8F5-45A199E841AC}"/>
              </a:ext>
            </a:extLst>
          </p:cNvPr>
          <p:cNvSpPr/>
          <p:nvPr/>
        </p:nvSpPr>
        <p:spPr>
          <a:xfrm>
            <a:off x="1906373" y="4504146"/>
            <a:ext cx="8088984" cy="21434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If you take 1 language, this must be the one that you studied in Years 7, 8 &amp; 9.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You can take 2 languages if you studied the second one as a creative option in Year 9.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If you do not take a Language, you must choose History or Geography.</a:t>
            </a:r>
          </a:p>
        </p:txBody>
      </p:sp>
      <p:pic>
        <p:nvPicPr>
          <p:cNvPr id="5" name="Picture 4" descr="A table with a list of words&#10;&#10;AI-generated content may be incorrect.">
            <a:extLst>
              <a:ext uri="{FF2B5EF4-FFF2-40B4-BE49-F238E27FC236}">
                <a16:creationId xmlns:a16="http://schemas.microsoft.com/office/drawing/2014/main" id="{0383D8C1-F495-227C-7B0B-91CB31355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933" y="757424"/>
            <a:ext cx="7712108" cy="3475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681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656D8-E095-92AF-3E05-FF976E6FA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5DFD26-D6B0-4A8C-B182-5850B401C9D9}"/>
              </a:ext>
            </a:extLst>
          </p:cNvPr>
          <p:cNvSpPr/>
          <p:nvPr/>
        </p:nvSpPr>
        <p:spPr>
          <a:xfrm>
            <a:off x="1700366" y="210422"/>
            <a:ext cx="7886700" cy="470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Optional section of the curriculum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E185C0-60C6-50F5-C151-25BBF95C3ADD}"/>
              </a:ext>
            </a:extLst>
          </p:cNvPr>
          <p:cNvSpPr/>
          <p:nvPr/>
        </p:nvSpPr>
        <p:spPr>
          <a:xfrm>
            <a:off x="1906372" y="4686813"/>
            <a:ext cx="6097085" cy="18418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dirty="0"/>
              <a:t>You can’t take…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Art </a:t>
            </a:r>
            <a:r>
              <a:rPr lang="en-US" sz="2200" b="1" u="sng" dirty="0"/>
              <a:t>and</a:t>
            </a:r>
            <a:r>
              <a:rPr lang="en-US" sz="2200" b="1" dirty="0"/>
              <a:t> textiles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More than one DT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GCSE PE </a:t>
            </a:r>
            <a:r>
              <a:rPr lang="en-US" sz="2200" b="1" u="sng" dirty="0"/>
              <a:t>and</a:t>
            </a:r>
            <a:r>
              <a:rPr lang="en-US" sz="2200" b="1" dirty="0"/>
              <a:t> Sport Studies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Media </a:t>
            </a:r>
            <a:r>
              <a:rPr lang="en-US" sz="2200" b="1" u="sng" dirty="0"/>
              <a:t>and</a:t>
            </a:r>
            <a:r>
              <a:rPr lang="en-US" sz="2200" b="1" dirty="0"/>
              <a:t> Film </a:t>
            </a:r>
          </a:p>
        </p:txBody>
      </p:sp>
      <p:pic>
        <p:nvPicPr>
          <p:cNvPr id="6" name="Picture 5" descr="A table with a list of words&#10;&#10;AI-generated content may be incorrect.">
            <a:extLst>
              <a:ext uri="{FF2B5EF4-FFF2-40B4-BE49-F238E27FC236}">
                <a16:creationId xmlns:a16="http://schemas.microsoft.com/office/drawing/2014/main" id="{F1E7AFA3-16BC-838A-BC8A-15381AE58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462" y="946415"/>
            <a:ext cx="7712108" cy="3475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06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DE7FEF-C6C0-4A11-8722-5603C2BA1225}"/>
              </a:ext>
            </a:extLst>
          </p:cNvPr>
          <p:cNvSpPr/>
          <p:nvPr/>
        </p:nvSpPr>
        <p:spPr>
          <a:xfrm>
            <a:off x="2152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Optional section of the curriculum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DD8938-F081-4857-A8F5-45A199E841AC}"/>
              </a:ext>
            </a:extLst>
          </p:cNvPr>
          <p:cNvSpPr/>
          <p:nvPr/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Why is it worth considering a Vocational course?</a:t>
            </a:r>
            <a:endParaRPr lang="en-US" sz="26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The course will have a number of units that are assessed </a:t>
            </a:r>
            <a:r>
              <a:rPr lang="en-US" sz="2600" b="1" dirty="0"/>
              <a:t>throughout</a:t>
            </a:r>
            <a:r>
              <a:rPr lang="en-US" sz="2600" dirty="0"/>
              <a:t> Y10 &amp; 11.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They have exams, but these are worth a smaller % of the course and so overall you will likely have fewer exams at the end of Year 11.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10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0F7CE-1702-8B3C-C108-BF57F01C9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705" r="36924" b="1"/>
          <a:stretch/>
        </p:blipFill>
        <p:spPr>
          <a:xfrm>
            <a:off x="3527169" y="4692983"/>
            <a:ext cx="7554962" cy="1861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C90743-D958-5F37-17CC-B928F5D72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3" y="124514"/>
            <a:ext cx="8029575" cy="2505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8AFF3D-BBC3-1F01-AC90-444E42890B96}"/>
              </a:ext>
            </a:extLst>
          </p:cNvPr>
          <p:cNvSpPr txBox="1"/>
          <p:nvPr/>
        </p:nvSpPr>
        <p:spPr>
          <a:xfrm>
            <a:off x="3346989" y="2920130"/>
            <a:ext cx="8421903" cy="1284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en-GB" dirty="0">
                <a:latin typeface="Lato" panose="020F0502020204030203" pitchFamily="34" charset="0"/>
              </a:rPr>
              <a:t>Which subjects do you enjoy?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en-GB" dirty="0">
                <a:latin typeface="Lato" panose="020F0502020204030203" pitchFamily="34" charset="0"/>
              </a:rPr>
              <a:t>Which subjects do you excel in?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en-GB" dirty="0">
                <a:latin typeface="Lato" panose="020F0502020204030203" pitchFamily="34" charset="0"/>
              </a:rPr>
              <a:t>Which subjects would you wake up in the morning and look forward to studying?</a:t>
            </a:r>
          </a:p>
        </p:txBody>
      </p:sp>
      <p:pic>
        <p:nvPicPr>
          <p:cNvPr id="2052" name="Picture 4" descr="Free Vector | Yes and no thumbs up and down">
            <a:extLst>
              <a:ext uri="{FF2B5EF4-FFF2-40B4-BE49-F238E27FC236}">
                <a16:creationId xmlns:a16="http://schemas.microsoft.com/office/drawing/2014/main" id="{0E536CEC-35E1-F841-0556-AE40C7C68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1" b="33259"/>
          <a:stretch/>
        </p:blipFill>
        <p:spPr bwMode="auto">
          <a:xfrm>
            <a:off x="1733070" y="2756914"/>
            <a:ext cx="1613919" cy="161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Vector | Yes and no thumbs up and down">
            <a:extLst>
              <a:ext uri="{FF2B5EF4-FFF2-40B4-BE49-F238E27FC236}">
                <a16:creationId xmlns:a16="http://schemas.microsoft.com/office/drawing/2014/main" id="{B47B3595-4DD2-0836-3723-F6110CCA2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1" t="31142" b="3486"/>
          <a:stretch/>
        </p:blipFill>
        <p:spPr bwMode="auto">
          <a:xfrm>
            <a:off x="1833738" y="4835166"/>
            <a:ext cx="1613919" cy="15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1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C2215-1479-413D-9920-BDF2331A4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7" y="2849716"/>
            <a:ext cx="6039478" cy="3940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5E796-3BE6-4474-91B7-29BC70582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24" y="423008"/>
            <a:ext cx="5452253" cy="350695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B850010-5517-499A-9FB2-6F19701E0EE9}"/>
              </a:ext>
            </a:extLst>
          </p:cNvPr>
          <p:cNvSpPr txBox="1">
            <a:spLocks/>
          </p:cNvSpPr>
          <p:nvPr/>
        </p:nvSpPr>
        <p:spPr>
          <a:xfrm>
            <a:off x="5770430" y="419042"/>
            <a:ext cx="5896125" cy="24306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</a:rPr>
              <a:t>We have created a KS4 options page on the school website (go to Academic </a:t>
            </a:r>
            <a:r>
              <a:rPr lang="en-GB" dirty="0">
                <a:latin typeface="Lato" panose="020F0502020204030203" pitchFamily="34" charset="0"/>
                <a:sym typeface="Wingdings" panose="05000000000000000000" pitchFamily="2" charset="2"/>
              </a:rPr>
              <a:t> KS4 Options)</a:t>
            </a:r>
            <a:endParaRPr lang="en-GB" dirty="0">
              <a:latin typeface="Lato" panose="020F0502020204030203" pitchFamily="34" charset="0"/>
            </a:endParaRPr>
          </a:p>
          <a:p>
            <a:r>
              <a:rPr lang="en-GB" dirty="0">
                <a:latin typeface="Lato" panose="020F0502020204030203" pitchFamily="34" charset="0"/>
              </a:rPr>
              <a:t>Here you can watch short videos created by each department to understand what each subject will be like in Years 10 &amp; 11.</a:t>
            </a:r>
          </a:p>
          <a:p>
            <a:r>
              <a:rPr lang="en-GB" dirty="0">
                <a:latin typeface="Lato" panose="020F0502020204030203" pitchFamily="34" charset="0"/>
              </a:rPr>
              <a:t>There is also a download under the video which details the course including information about the exam board and why you might want to take it.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31A944-1293-6608-DDB7-6F621F7014E5}"/>
              </a:ext>
            </a:extLst>
          </p:cNvPr>
          <p:cNvSpPr txBox="1"/>
          <p:nvPr/>
        </p:nvSpPr>
        <p:spPr>
          <a:xfrm>
            <a:off x="1055077" y="51754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Ringwood School - KS4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15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4142B-5DC1-4C0C-96B7-70F741A12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65"/>
            <a:ext cx="12186285" cy="6871965"/>
          </a:xfrm>
          <a:prstGeom prst="rect">
            <a:avLst/>
          </a:prstGeom>
        </p:spPr>
      </p:pic>
      <p:pic>
        <p:nvPicPr>
          <p:cNvPr id="1026" name="Picture 2" descr="Image result for how to choose">
            <a:extLst>
              <a:ext uri="{FF2B5EF4-FFF2-40B4-BE49-F238E27FC236}">
                <a16:creationId xmlns:a16="http://schemas.microsoft.com/office/drawing/2014/main" id="{7AAA37AF-FC75-4D2E-9EAB-DCC9C4F9D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r="14372"/>
          <a:stretch/>
        </p:blipFill>
        <p:spPr bwMode="auto">
          <a:xfrm>
            <a:off x="9417466" y="1992529"/>
            <a:ext cx="2283715" cy="31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4A2533-D391-42CA-AEFD-F8B8BCDCBF88}"/>
              </a:ext>
            </a:extLst>
          </p:cNvPr>
          <p:cNvSpPr txBox="1"/>
          <p:nvPr/>
        </p:nvSpPr>
        <p:spPr>
          <a:xfrm>
            <a:off x="490819" y="692780"/>
            <a:ext cx="85878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Lato" panose="020F0502020204030203" pitchFamily="34" charset="0"/>
            </a:endParaRPr>
          </a:p>
          <a:p>
            <a:r>
              <a:rPr lang="en-GB" b="1" u="sng" dirty="0">
                <a:latin typeface="Lato" panose="020F0502020204030203" pitchFamily="34" charset="0"/>
              </a:rPr>
              <a:t>Q: What about my future careers?</a:t>
            </a:r>
          </a:p>
          <a:p>
            <a:pPr marL="285750" indent="-285750">
              <a:buFontTx/>
              <a:buChar char="-"/>
            </a:pPr>
            <a:endParaRPr lang="en-GB" dirty="0">
              <a:latin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Lato" panose="020F0502020204030203" pitchFamily="34" charset="0"/>
              </a:rPr>
              <a:t>There aren’t many careers that require you to have studied particular GCSEs (e.g. you don’t have to have studied triple science to do medicine or be a vet!)</a:t>
            </a:r>
          </a:p>
          <a:p>
            <a:pPr marL="285750" indent="-285750">
              <a:buFontTx/>
              <a:buChar char="-"/>
            </a:pPr>
            <a:endParaRPr lang="en-GB" dirty="0">
              <a:latin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Lato" panose="020F0502020204030203" pitchFamily="34" charset="0"/>
              </a:rPr>
              <a:t>Breadth is often key… for example, surgeons are required to have good hand skills, creativity and problem solving skills so Art or Technology would be beneficial!</a:t>
            </a:r>
          </a:p>
          <a:p>
            <a:endParaRPr lang="en-GB" dirty="0">
              <a:latin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Lato" panose="020F0502020204030203" pitchFamily="34" charset="0"/>
              </a:rPr>
              <a:t>But, some GCSEs do give you a good understanding in a subject before you go on to study it in more depth at A level (that’s not to say it is necessary to study them)</a:t>
            </a:r>
          </a:p>
          <a:p>
            <a:endParaRPr lang="en-GB" dirty="0">
              <a:latin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8F4125-7C69-4130-B9A1-67D031AEE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81" y="0"/>
            <a:ext cx="12186285" cy="6871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6275" y="198023"/>
            <a:ext cx="4550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hlinkClick r:id="rId4"/>
              </a:rPr>
              <a:t>https://careerpilot.org.uk/job-sectors/subjects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21" y="725488"/>
            <a:ext cx="7115217" cy="341929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99875" y="4546660"/>
            <a:ext cx="5896125" cy="1315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</a:rPr>
              <a:t>…and it also includes information about vocational qualifications, post 16 courses, finding work experience etc.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417" y="3547163"/>
            <a:ext cx="5234116" cy="28401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25345" y="1769376"/>
            <a:ext cx="3344862" cy="15414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" indent="0">
              <a:buNone/>
            </a:pPr>
            <a:r>
              <a:rPr lang="en-GB" sz="2400" dirty="0">
                <a:solidFill>
                  <a:schemeClr val="tx1"/>
                </a:solidFill>
                <a:latin typeface="Lato" panose="020F0502020204030203" pitchFamily="34" charset="0"/>
              </a:rPr>
              <a:t>A super website to help students consider careers linked to certain subjects…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363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5CCE81-2C6A-85AE-A6C4-61C53CB73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" y="-9526"/>
            <a:ext cx="12186285" cy="687196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4D4C8D2-2052-48C0-99D4-1A263CA7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9DAD9-B162-B114-16F3-BDEB4E7058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61" t="14493" r="20271" b="5290"/>
          <a:stretch/>
        </p:blipFill>
        <p:spPr>
          <a:xfrm>
            <a:off x="609683" y="365127"/>
            <a:ext cx="7857460" cy="5525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9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Vector | Paved path on the road, road arrow location, winding ...">
            <a:extLst>
              <a:ext uri="{FF2B5EF4-FFF2-40B4-BE49-F238E27FC236}">
                <a16:creationId xmlns:a16="http://schemas.microsoft.com/office/drawing/2014/main" id="{518052B7-F655-0D52-88E9-88072CD18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-1" r="5393" b="55285"/>
          <a:stretch>
            <a:fillRect/>
          </a:stretch>
        </p:blipFill>
        <p:spPr bwMode="auto">
          <a:xfrm>
            <a:off x="247550" y="1332570"/>
            <a:ext cx="11429269" cy="552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9C0056-29F0-EF96-DF10-0106F2B82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821" y="734470"/>
            <a:ext cx="10363200" cy="1709155"/>
          </a:xfrm>
        </p:spPr>
        <p:txBody>
          <a:bodyPr anchor="b">
            <a:normAutofit/>
          </a:bodyPr>
          <a:lstStyle/>
          <a:p>
            <a:r>
              <a:rPr lang="en-GB" sz="5600" b="1" dirty="0"/>
              <a:t>You are closer to the end of Year 11 than you are to the start of Year 7!</a:t>
            </a:r>
          </a:p>
        </p:txBody>
      </p:sp>
    </p:spTree>
    <p:extLst>
      <p:ext uri="{BB962C8B-B14F-4D97-AF65-F5344CB8AC3E}">
        <p14:creationId xmlns:p14="http://schemas.microsoft.com/office/powerpoint/2010/main" val="3025705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C18C54-19F4-4E07-B372-6B7E0997A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" y="-9526"/>
            <a:ext cx="12186285" cy="6871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49" y="115080"/>
            <a:ext cx="7406640" cy="663492"/>
          </a:xfrm>
        </p:spPr>
        <p:txBody>
          <a:bodyPr/>
          <a:lstStyle/>
          <a:p>
            <a:r>
              <a:rPr lang="en-GB" sz="3200" dirty="0">
                <a:latin typeface="Lato" panose="020F0502020204030203" pitchFamily="34" charset="0"/>
              </a:rPr>
              <a:t>Who can I ask for help?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808" y="1274282"/>
            <a:ext cx="7934325" cy="348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2706" y="4607033"/>
            <a:ext cx="1629294" cy="366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Parents/Carers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7785" y="4637749"/>
            <a:ext cx="814648" cy="366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3970" y="4596064"/>
            <a:ext cx="213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Head of Year or</a:t>
            </a:r>
          </a:p>
          <a:p>
            <a:r>
              <a:rPr lang="en-GB" dirty="0"/>
              <a:t>Mrs Barker-Garrod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73122" y="4592403"/>
            <a:ext cx="413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subject leader &amp;  subject teachers that are now waiting for you to visit them!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7724" y="342098"/>
            <a:ext cx="3960633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Lato" panose="020F0502020204030203" pitchFamily="34" charset="0"/>
              </a:rPr>
              <a:t>Year 9 Parents Evening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186" y="5317958"/>
            <a:ext cx="4564181" cy="584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Option Video Website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679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64C042-A345-4CA4-BA0E-5F05AD0B1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" y="-9526"/>
            <a:ext cx="12186285" cy="68719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086" y="1330242"/>
            <a:ext cx="8872549" cy="465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b="1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GB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move the subject from the current option block – it’s there for a reason.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an option </a:t>
            </a:r>
            <a:r>
              <a:rPr lang="en-GB" b="1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not attract </a:t>
            </a:r>
            <a:r>
              <a:rPr lang="en-GB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enough students, it may not be viable to run. In the current </a:t>
            </a:r>
            <a:r>
              <a:rPr lang="en-GB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 climate, </a:t>
            </a:r>
            <a:r>
              <a:rPr lang="en-GB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cannot afford to run small classes. If a course isn’t viable, we will contact the </a:t>
            </a:r>
            <a:r>
              <a:rPr lang="en-GB" b="1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en-GB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advise them to repick.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Equally, an option may attract </a:t>
            </a:r>
            <a:r>
              <a:rPr lang="en-GB" b="1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GB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students than the class can accommodate (30 for most subjects but 22 for Technology subjects like Food/ DT and 21 for Photography). 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cannot create an extra group for an oversubscribed op</a:t>
            </a:r>
            <a:r>
              <a:rPr lang="en-GB" dirty="0">
                <a:latin typeface="Lato" panose="020F0502020204030203" pitchFamily="34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ti</a:t>
            </a:r>
            <a:r>
              <a:rPr lang="en-GB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on, then the limited places that are available will be allocated according to students’ behaviour records and their achievements both within and outside of school </a:t>
            </a:r>
            <a:r>
              <a:rPr lang="en-GB" u="sng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that subject</a:t>
            </a:r>
            <a:r>
              <a:rPr lang="en-GB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also reserve the right to prevent a student from studying a practical course such as Food or Engineering if they are deemed to be a Health &amp; Safety risk to themselves or others.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955440-FD5D-42A3-8706-FD2A4054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87" y="0"/>
            <a:ext cx="8819259" cy="135636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Lato" panose="020F0502020204030203" pitchFamily="34" charset="0"/>
              </a:rPr>
              <a:t>The Caveat…</a:t>
            </a:r>
            <a:br>
              <a:rPr lang="en-GB" sz="3600" dirty="0">
                <a:latin typeface="Lato" panose="020F0502020204030203" pitchFamily="34" charset="0"/>
              </a:rPr>
            </a:br>
            <a:r>
              <a:rPr lang="en-GB" sz="3600" dirty="0">
                <a:latin typeface="Lato" panose="020F0502020204030203" pitchFamily="34" charset="0"/>
              </a:rPr>
              <a:t>You might not get everything you want…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6FE4B2-A814-4952-A37D-E807B46EB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172" y="2268210"/>
            <a:ext cx="1698388" cy="2558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D60244-7453-41BA-B995-BF85778D8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08054">
            <a:off x="9297484" y="3367577"/>
            <a:ext cx="2338128" cy="579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4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3A163-C690-4057-A155-38E43A002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" y="-9526"/>
            <a:ext cx="12186285" cy="6871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989" y="924468"/>
            <a:ext cx="6677020" cy="473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000" b="1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to do now:</a:t>
            </a:r>
          </a:p>
          <a:p>
            <a:pPr marL="457200" indent="-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000" b="1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 the subject teachers that are waiting for you in classrooms</a:t>
            </a:r>
          </a:p>
          <a:p>
            <a:pPr marL="457200" indent="-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000" b="1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 the options page on the school website and watch the videos of the subjects you are interested in.</a:t>
            </a:r>
          </a:p>
          <a:p>
            <a:pPr marL="457200" indent="-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000" b="1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Talk to your parents/carers as well as your teachers at parents evening.</a:t>
            </a:r>
          </a:p>
          <a:p>
            <a:pPr marL="457200" indent="-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000" b="1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the online options form which will be sent to the students email account (I’ll send this tomorrow morning). </a:t>
            </a:r>
            <a:r>
              <a:rPr lang="en-GB" sz="2000" b="1" dirty="0">
                <a:highlight>
                  <a:srgbClr val="FFFF00"/>
                </a:highlight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deadline is </a:t>
            </a:r>
            <a:r>
              <a:rPr lang="en-GB" sz="2000" dirty="0">
                <a:highlight>
                  <a:srgbClr val="FFFF00"/>
                </a:highlight>
              </a:rPr>
              <a:t>Monday 16</a:t>
            </a:r>
            <a:r>
              <a:rPr lang="en-GB" sz="2000" baseline="30000" dirty="0">
                <a:highlight>
                  <a:srgbClr val="FFFF00"/>
                </a:highlight>
              </a:rPr>
              <a:t>th</a:t>
            </a:r>
            <a:r>
              <a:rPr lang="en-GB" sz="2000" dirty="0">
                <a:highlight>
                  <a:srgbClr val="FFFF00"/>
                </a:highlight>
              </a:rPr>
              <a:t> March</a:t>
            </a:r>
            <a:r>
              <a:rPr lang="en-GB" sz="2000" b="1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b="1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endParaRPr lang="en-GB" sz="2000" b="1" dirty="0"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careerpilot.org.uk/assets/img/content/99288184-40ca-4c8b-b866-2365de25b5df/image_block_right_are-you-ready-istock-689432260.jpg?1575130465">
            <a:extLst>
              <a:ext uri="{FF2B5EF4-FFF2-40B4-BE49-F238E27FC236}">
                <a16:creationId xmlns:a16="http://schemas.microsoft.com/office/drawing/2014/main" id="{3450CA40-2FD9-4A20-9ECC-9FE052D9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11" y="2040568"/>
            <a:ext cx="45720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733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432B5-1DA4-0251-A089-AFB3B01CD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" y="-9526"/>
            <a:ext cx="12186285" cy="687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A5BD4A-A80B-FBB8-796D-8F02217B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477367"/>
            <a:ext cx="8453007" cy="1325563"/>
          </a:xfrm>
        </p:spPr>
        <p:txBody>
          <a:bodyPr anchor="ctr">
            <a:normAutofit/>
          </a:bodyPr>
          <a:lstStyle/>
          <a:p>
            <a:r>
              <a:rPr lang="en-GB" sz="2800" dirty="0"/>
              <a:t>Those invited to attend the meeting with Mrs Sutton and Mrs Lee, please come down to the front few rows – the meeting will begin in 10 mins</a:t>
            </a:r>
          </a:p>
        </p:txBody>
      </p:sp>
      <p:pic>
        <p:nvPicPr>
          <p:cNvPr id="5" name="Picture 4" descr="A table with a list of words&#10;&#10;AI-generated content may be incorrect.">
            <a:extLst>
              <a:ext uri="{FF2B5EF4-FFF2-40B4-BE49-F238E27FC236}">
                <a16:creationId xmlns:a16="http://schemas.microsoft.com/office/drawing/2014/main" id="{4ED1AB04-FCE2-18B0-4FE5-D123F4B35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946" y="2035619"/>
            <a:ext cx="7712108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88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A37DA-0C8E-8998-FA00-302F21D1B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65"/>
            <a:ext cx="12186285" cy="6871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097" y="39570"/>
            <a:ext cx="9144000" cy="1143000"/>
          </a:xfrm>
        </p:spPr>
        <p:txBody>
          <a:bodyPr>
            <a:noAutofit/>
          </a:bodyPr>
          <a:lstStyle/>
          <a:p>
            <a:r>
              <a:rPr lang="en-GB" sz="3200" b="1" dirty="0" err="1">
                <a:latin typeface="+mn-lt"/>
              </a:rPr>
              <a:t>CoPE</a:t>
            </a:r>
            <a:r>
              <a:rPr lang="en-GB" sz="3200" b="1" dirty="0">
                <a:latin typeface="+mn-lt"/>
              </a:rPr>
              <a:t> – The Certificate of Personal Effectiveness </a:t>
            </a: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What is it?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02C8768-C587-D262-89FB-A32018A6B343}"/>
              </a:ext>
            </a:extLst>
          </p:cNvPr>
          <p:cNvSpPr txBox="1">
            <a:spLocks/>
          </p:cNvSpPr>
          <p:nvPr/>
        </p:nvSpPr>
        <p:spPr>
          <a:xfrm>
            <a:off x="112502" y="1107792"/>
            <a:ext cx="11961279" cy="49849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The qualification is a nationally recognised qualification available at Level 1 and Level 2</a:t>
            </a:r>
          </a:p>
          <a:p>
            <a:r>
              <a:rPr lang="en-GB" sz="1800" dirty="0"/>
              <a:t>It offers imaginative ways of accrediting young people’s activities and introduces them to new challenges.</a:t>
            </a:r>
          </a:p>
          <a:p>
            <a:r>
              <a:rPr lang="en-GB" sz="1800" dirty="0"/>
              <a:t>Challenges are chosen based on the students' interests. They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Communication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Sport and Leisure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Independent Living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Health and Fitness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Work related learning, and many more</a:t>
            </a:r>
          </a:p>
          <a:p>
            <a:r>
              <a:rPr lang="en-GB" sz="1800" dirty="0"/>
              <a:t>Students will develop and be assessed on six key skills, while carrying out the challenges: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Working with others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Improving their own learning and performance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Problem solving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Research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Discussion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Oral presentation </a:t>
            </a:r>
            <a:endParaRPr lang="en-GB" sz="14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C525476-3B51-F42D-D97A-345859A7F7CE}"/>
              </a:ext>
            </a:extLst>
          </p:cNvPr>
          <p:cNvSpPr txBox="1">
            <a:spLocks/>
          </p:cNvSpPr>
          <p:nvPr/>
        </p:nvSpPr>
        <p:spPr>
          <a:xfrm>
            <a:off x="5363137" y="3429000"/>
            <a:ext cx="5052846" cy="23694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E27A10-A719-B93E-15D8-7E0595036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926" y="4457652"/>
            <a:ext cx="4796359" cy="1511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80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BA805-A2AF-EC56-E4B4-B7E2DC9FE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47D48B-D83F-1F21-6711-CBFCA5F1D7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" y="-9526"/>
            <a:ext cx="12186285" cy="687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00656D-A8A8-1A27-B946-8D5029E17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825" y="338752"/>
            <a:ext cx="9144000" cy="1143000"/>
          </a:xfrm>
        </p:spPr>
        <p:txBody>
          <a:bodyPr>
            <a:noAutofit/>
          </a:bodyPr>
          <a:lstStyle/>
          <a:p>
            <a:r>
              <a:rPr lang="en-GB" sz="3200" b="1" dirty="0" err="1">
                <a:latin typeface="+mn-lt"/>
              </a:rPr>
              <a:t>CoPE</a:t>
            </a:r>
            <a:r>
              <a:rPr lang="en-GB" sz="3200" b="1" dirty="0">
                <a:latin typeface="+mn-lt"/>
              </a:rPr>
              <a:t> – The Certificate of Personal Effectiveness </a:t>
            </a: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What are the benefits?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A36734-F254-AF3A-ADF3-660D68B1F7D0}"/>
              </a:ext>
            </a:extLst>
          </p:cNvPr>
          <p:cNvSpPr txBox="1">
            <a:spLocks/>
          </p:cNvSpPr>
          <p:nvPr/>
        </p:nvSpPr>
        <p:spPr>
          <a:xfrm>
            <a:off x="322723" y="1830029"/>
            <a:ext cx="11735138" cy="47551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/>
              <a:t>CoPE</a:t>
            </a:r>
            <a:r>
              <a:rPr lang="en-GB" sz="1800" dirty="0"/>
              <a:t> enables students to: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develop and demonstrate a range of personal, key and employability skills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broaden their experience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manage their learning in a variety of real-life contexts</a:t>
            </a:r>
          </a:p>
          <a:p>
            <a:r>
              <a:rPr lang="en-GB" sz="1800" dirty="0"/>
              <a:t>The qualification is practical, engaging and more personalised. There is no need for revision as there are no end of year exams.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37C4E-7353-9728-2FC2-9FD8322E3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46" y="4319544"/>
            <a:ext cx="4796359" cy="1511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200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6961-72B1-C7E5-C7F8-0E09DFD7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/>
              <a:t>During the secondary school journey so far…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21B197-1B03-4651-2F97-497E3E33E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6291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65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C75FB9-58A1-4044-BDE6-7BCFC78BB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FC75FB9-58A1-4044-BDE6-7BCFC78BB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FC75FB9-58A1-4044-BDE6-7BCFC78BB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D201B9-A7CC-4922-9955-3B8170A42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0BD201B9-A7CC-4922-9955-3B8170A42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0BD201B9-A7CC-4922-9955-3B8170A42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A40EB9-A1DE-47ED-9B80-B5181B678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4CA40EB9-A1DE-47ED-9B80-B5181B678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4CA40EB9-A1DE-47ED-9B80-B5181B678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FD763B-5D4E-4F6B-AA8F-9B692EA28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D3FD763B-5D4E-4F6B-AA8F-9B692EA28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D3FD763B-5D4E-4F6B-AA8F-9B692EA28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42EFFE-2EF6-42AA-9C69-2BEE76DFA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EE42EFFE-2EF6-42AA-9C69-2BEE76DFA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EE42EFFE-2EF6-42AA-9C69-2BEE76DFA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7B9AFA-0304-4ABB-8878-90421783D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587B9AFA-0304-4ABB-8878-90421783D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587B9AFA-0304-4ABB-8878-90421783D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063ACA-699C-4335-A813-D68CF7C66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CF063ACA-699C-4335-A813-D68CF7C66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F063ACA-699C-4335-A813-D68CF7C66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A474C2-25C6-4670-B964-0582E4FF2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8DA474C2-25C6-4670-B964-0582E4FF2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8DA474C2-25C6-4670-B964-0582E4FF2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369EA3-38C6-4687-8B26-4F11C53DC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74369EA3-38C6-4687-8B26-4F11C53DC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74369EA3-38C6-4687-8B26-4F11C53DC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8C85D5-5AEA-4A8A-B928-C8A137715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C38C85D5-5AEA-4A8A-B928-C8A137715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38C85D5-5AEA-4A8A-B928-C8A137715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A83367-CA71-43E3-8B5A-69612D504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DA83367-CA71-43E3-8B5A-69612D504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DDA83367-CA71-43E3-8B5A-69612D504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DC76D0-6469-487D-9B31-EB23EFB56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78DC76D0-6469-487D-9B31-EB23EFB56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78DC76D0-6469-487D-9B31-EB23EFB56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C036BB-C020-4581-87C3-6C7CCD3C6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98C036BB-C020-4581-87C3-6C7CCD3C6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98C036BB-C020-4581-87C3-6C7CCD3C6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FA9FE0-25AF-4AAC-BF0B-A382EBBF3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98FA9FE0-25AF-4AAC-BF0B-A382EBBF3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98FA9FE0-25AF-4AAC-BF0B-A382EBBF3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411822-6600-4FD0-B8CC-06242B9F1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C0411822-6600-4FD0-B8CC-06242B9F1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C0411822-6600-4FD0-B8CC-06242B9F1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079927-1F35-4BB7-93CD-EF2E0AC36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63079927-1F35-4BB7-93CD-EF2E0AC36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63079927-1F35-4BB7-93CD-EF2E0AC36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DE9AA-7035-4874-949D-C7817D3DE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2A7DE9AA-7035-4874-949D-C7817D3DE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2A7DE9AA-7035-4874-949D-C7817D3DE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EA5651-BAF1-4E6F-9D7B-B2E81C4C7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graphicEl>
                                              <a:dgm id="{D5EA5651-BAF1-4E6F-9D7B-B2E81C4C7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D5EA5651-BAF1-4E6F-9D7B-B2E81C4C7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3F4A78-C356-4049-8C45-CA265252C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F83F4A78-C356-4049-8C45-CA265252C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F83F4A78-C356-4049-8C45-CA265252C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1F6A45-63F0-442B-BE4E-864073136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graphicEl>
                                              <a:dgm id="{DC1F6A45-63F0-442B-BE4E-864073136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graphicEl>
                                              <a:dgm id="{DC1F6A45-63F0-442B-BE4E-864073136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1B7129-7074-4504-BCC2-B815CF485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AE1B7129-7074-4504-BCC2-B815CF485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graphicEl>
                                              <a:dgm id="{AE1B7129-7074-4504-BCC2-B815CF485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CB5AD-3930-4471-BE4C-47494A947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257CB5AD-3930-4471-BE4C-47494A947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257CB5AD-3930-4471-BE4C-47494A947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EB283A-568E-4C3A-8DDA-5C84EED1B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graphicEl>
                                              <a:dgm id="{CCEB283A-568E-4C3A-8DDA-5C84EED1B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CCEB283A-568E-4C3A-8DDA-5C84EED1B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E0ACB3-D1DF-4E71-975B-80F20D376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graphicEl>
                                              <a:dgm id="{B3E0ACB3-D1DF-4E71-975B-80F20D376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B3E0ACB3-D1DF-4E71-975B-80F20D376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78251-FADD-E0E9-6DEF-D23FCDF90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1606-7406-6BD3-B7B9-54B17936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During the secondary school journey so far…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25E7953-BD3B-BBAB-BE6C-B1BA2129D2B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3960967"/>
              </p:ext>
            </p:extLst>
          </p:nvPr>
        </p:nvGraphicFramePr>
        <p:xfrm>
          <a:off x="838200" y="1922035"/>
          <a:ext cx="10338318" cy="457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28B8D61-04ED-4669-91D3-1545113D8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E28B8D61-04ED-4669-91D3-1545113D8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E28B8D61-04ED-4669-91D3-1545113D8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AC5B72-25BE-4C68-A887-BC6F9FCAD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graphicEl>
                                              <a:dgm id="{95AC5B72-25BE-4C68-A887-BC6F9FCAD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95AC5B72-25BE-4C68-A887-BC6F9FCAD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F211D77-C2A5-4DB7-B85A-05233DCC9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graphicEl>
                                              <a:dgm id="{1F211D77-C2A5-4DB7-B85A-05233DCC9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graphicEl>
                                              <a:dgm id="{1F211D77-C2A5-4DB7-B85A-05233DCC9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4A1E18A-6A70-45AA-8443-EA7EEBB62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84A1E18A-6A70-45AA-8443-EA7EEBB62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84A1E18A-6A70-45AA-8443-EA7EEBB62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6650B39-EF77-4F95-881E-73E6FA8E0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66650B39-EF77-4F95-881E-73E6FA8E0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66650B39-EF77-4F95-881E-73E6FA8E0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8B7020-A4C7-4C54-8C35-E05173257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D28B7020-A4C7-4C54-8C35-E05173257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D28B7020-A4C7-4C54-8C35-E05173257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0033AE-AF60-479B-B96C-B58CC72FC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C50033AE-AF60-479B-B96C-B58CC72FC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C50033AE-AF60-479B-B96C-B58CC72FC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C66A466-20CB-4A50-BE66-627E997A0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FC66A466-20CB-4A50-BE66-627E997A0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graphicEl>
                                              <a:dgm id="{FC66A466-20CB-4A50-BE66-627E997A0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9996AF-0FF7-4CF3-A29A-76B50EA3C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2F9996AF-0FF7-4CF3-A29A-76B50EA3C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2F9996AF-0FF7-4CF3-A29A-76B50EA3C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B8FEBB-847C-4D4C-B87C-3A1ADAFEA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graphicEl>
                                              <a:dgm id="{49B8FEBB-847C-4D4C-B87C-3A1ADAFEA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graphicEl>
                                              <a:dgm id="{49B8FEBB-847C-4D4C-B87C-3A1ADAFEA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194C99-C13D-4661-8B69-A57AAF677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50194C99-C13D-4661-8B69-A57AAF677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graphicEl>
                                              <a:dgm id="{50194C99-C13D-4661-8B69-A57AAF677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2618CE-1D73-425B-A56B-1DDB9330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graphicEl>
                                              <a:dgm id="{872618CE-1D73-425B-A56B-1DDB9330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graphicEl>
                                              <a:dgm id="{872618CE-1D73-425B-A56B-1DDB9330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B9198A1-F460-4492-8271-83CEEC9EB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graphicEl>
                                              <a:dgm id="{1B9198A1-F460-4492-8271-83CEEC9EB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graphicEl>
                                              <a:dgm id="{1B9198A1-F460-4492-8271-83CEEC9EB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9B2B93B-2273-4FF0-9C45-25104423C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89B2B93B-2273-4FF0-9C45-25104423C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graphicEl>
                                              <a:dgm id="{89B2B93B-2273-4FF0-9C45-25104423C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4233094-CDC4-4CE4-8FD8-830F36ABB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graphicEl>
                                              <a:dgm id="{D4233094-CDC4-4CE4-8FD8-830F36ABB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graphicEl>
                                              <a:dgm id="{D4233094-CDC4-4CE4-8FD8-830F36ABB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4940C1-8B72-4D0A-BCA9-4FC3FAEC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714940C1-8B72-4D0A-BCA9-4FC3FAEC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714940C1-8B72-4D0A-BCA9-4FC3FAEC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8F36AB-41AE-4B8D-A021-370E3DE7E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graphicEl>
                                              <a:dgm id="{CE8F36AB-41AE-4B8D-A021-370E3DE7E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graphicEl>
                                              <a:dgm id="{CE8F36AB-41AE-4B8D-A021-370E3DE7E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43BBE5-FCA9-4746-BF5E-1AD4DC6E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graphicEl>
                                              <a:dgm id="{5043BBE5-FCA9-4746-BF5E-1AD4DC6E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graphicEl>
                                              <a:dgm id="{5043BBE5-FCA9-4746-BF5E-1AD4DC6E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674F0BD-FA57-4BB7-B88B-BBE8C9805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graphicEl>
                                              <a:dgm id="{E674F0BD-FA57-4BB7-B88B-BBE8C9805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graphicEl>
                                              <a:dgm id="{E674F0BD-FA57-4BB7-B88B-BBE8C9805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FFFAAD0-D05A-4CFD-A7F1-9F445ED7D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>
                                            <p:graphicEl>
                                              <a:dgm id="{4FFFAAD0-D05A-4CFD-A7F1-9F445ED7D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>
                                            <p:graphicEl>
                                              <a:dgm id="{4FFFAAD0-D05A-4CFD-A7F1-9F445ED7D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68E96C-BB2E-48C4-A39E-71C8C530A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>
                                            <p:graphicEl>
                                              <a:dgm id="{5D68E96C-BB2E-48C4-A39E-71C8C530A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>
                                            <p:graphicEl>
                                              <a:dgm id="{5D68E96C-BB2E-48C4-A39E-71C8C530A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A47032-1F86-4EB9-A519-8E2B74AB3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>
                                            <p:graphicEl>
                                              <a:dgm id="{47A47032-1F86-4EB9-A519-8E2B74AB3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>
                                            <p:graphicEl>
                                              <a:dgm id="{47A47032-1F86-4EB9-A519-8E2B74AB3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89A332-319E-484D-A162-E9C55ED8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>
                                            <p:graphicEl>
                                              <a:dgm id="{EE89A332-319E-484D-A162-E9C55ED8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>
                                            <p:graphicEl>
                                              <a:dgm id="{EE89A332-319E-484D-A162-E9C55ED8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8F58490-B25E-429E-845F-411A19D72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>
                                            <p:graphicEl>
                                              <a:dgm id="{48F58490-B25E-429E-845F-411A19D72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>
                                            <p:graphicEl>
                                              <a:dgm id="{48F58490-B25E-429E-845F-411A19D72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" y="-9526"/>
            <a:ext cx="12186285" cy="6871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2412" y="2127388"/>
            <a:ext cx="81538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Lato" panose="020F0502020204030203" pitchFamily="34" charset="0"/>
              </a:rPr>
              <a:t>Aim of this short presentation:</a:t>
            </a:r>
          </a:p>
          <a:p>
            <a:endParaRPr lang="en-GB" sz="2400" b="1" u="sng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Lato" panose="020F0502020204030203" pitchFamily="34" charset="0"/>
              </a:rPr>
              <a:t>To make the option choices available to students clear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Lato" panose="020F0502020204030203" pitchFamily="34" charset="0"/>
              </a:rPr>
              <a:t>To offer advice on how to make these decisions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Lato" panose="020F0502020204030203" pitchFamily="34" charset="0"/>
              </a:rPr>
              <a:t>To clarify the key dates</a:t>
            </a:r>
            <a:endParaRPr lang="en-GB" dirty="0">
              <a:latin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39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97" y="2062643"/>
            <a:ext cx="5917886" cy="2845721"/>
          </a:xfrm>
          <a:prstGeom prst="rect">
            <a:avLst/>
          </a:prstGeom>
        </p:spPr>
      </p:pic>
      <p:pic>
        <p:nvPicPr>
          <p:cNvPr id="12" name="Picture 11" descr="A screenshot of a table&#10;&#10;AI-generated content may be incorrect.">
            <a:extLst>
              <a:ext uri="{FF2B5EF4-FFF2-40B4-BE49-F238E27FC236}">
                <a16:creationId xmlns:a16="http://schemas.microsoft.com/office/drawing/2014/main" id="{D1539E30-4701-F91B-9FC8-F8662F9BF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683" y="502701"/>
            <a:ext cx="5756288" cy="5965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265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" y="-9526"/>
            <a:ext cx="12186285" cy="6871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856" y="492540"/>
            <a:ext cx="11544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Lato" panose="020F0502020204030203" pitchFamily="34" charset="0"/>
              </a:rPr>
              <a:t>Creating your curriculum</a:t>
            </a:r>
          </a:p>
          <a:p>
            <a:endParaRPr lang="en-GB" dirty="0">
              <a:latin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435BC-BBB4-4A23-930F-7F2002E209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98"/>
          <a:stretch/>
        </p:blipFill>
        <p:spPr>
          <a:xfrm>
            <a:off x="3347560" y="2287306"/>
            <a:ext cx="5110632" cy="2750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39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" y="-9526"/>
            <a:ext cx="12186285" cy="6871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A5610C-41D8-4FDC-9653-2C9E2A4ED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74" y="3276786"/>
            <a:ext cx="2154792" cy="2286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FE687F-8727-444F-BDFB-6D6083CEE3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1" r="662"/>
          <a:stretch/>
        </p:blipFill>
        <p:spPr>
          <a:xfrm>
            <a:off x="3510838" y="3405768"/>
            <a:ext cx="2068218" cy="2157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F52606-0212-4C0B-84A5-7F7B690AA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276786"/>
            <a:ext cx="2068218" cy="23943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D82262-A865-461B-8E42-EDEACE5AB85C}"/>
              </a:ext>
            </a:extLst>
          </p:cNvPr>
          <p:cNvSpPr txBox="1"/>
          <p:nvPr/>
        </p:nvSpPr>
        <p:spPr>
          <a:xfrm>
            <a:off x="358591" y="266734"/>
            <a:ext cx="89901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</a:rPr>
              <a:t>1. Compulsory subjects</a:t>
            </a:r>
          </a:p>
          <a:p>
            <a:endParaRPr lang="en-GB" sz="2400" b="1" u="sng" dirty="0">
              <a:latin typeface="Lato" panose="020F0502020204030203" pitchFamily="34" charset="0"/>
            </a:endParaRPr>
          </a:p>
          <a:p>
            <a:r>
              <a:rPr lang="en-GB" sz="2000" b="1" u="sng" dirty="0">
                <a:latin typeface="Lato" panose="020F0502020204030203" pitchFamily="34" charset="0"/>
              </a:rPr>
              <a:t>English</a:t>
            </a:r>
            <a:r>
              <a:rPr lang="en-GB" sz="2000" b="1" dirty="0">
                <a:latin typeface="Lato" panose="020F0502020204030203" pitchFamily="34" charset="0"/>
              </a:rPr>
              <a:t>: </a:t>
            </a:r>
            <a:r>
              <a:rPr lang="en-GB" sz="2000" dirty="0">
                <a:latin typeface="Lato" panose="020F0502020204030203" pitchFamily="34" charset="0"/>
              </a:rPr>
              <a:t>2 GCSEs: English Language and English Literature.</a:t>
            </a:r>
          </a:p>
          <a:p>
            <a:endParaRPr lang="en-GB" sz="2000" b="1" u="sng" dirty="0">
              <a:latin typeface="Lato" panose="020F0502020204030203" pitchFamily="34" charset="0"/>
            </a:endParaRPr>
          </a:p>
          <a:p>
            <a:r>
              <a:rPr lang="en-GB" sz="2000" b="1" u="sng" dirty="0">
                <a:latin typeface="Lato" panose="020F0502020204030203" pitchFamily="34" charset="0"/>
              </a:rPr>
              <a:t>Maths</a:t>
            </a:r>
            <a:r>
              <a:rPr lang="en-GB" sz="2000" b="1" dirty="0">
                <a:latin typeface="Lato" panose="020F0502020204030203" pitchFamily="34" charset="0"/>
              </a:rPr>
              <a:t>: </a:t>
            </a:r>
            <a:r>
              <a:rPr lang="en-GB" sz="2000" dirty="0">
                <a:latin typeface="Lato" panose="020F0502020204030203" pitchFamily="34" charset="0"/>
              </a:rPr>
              <a:t>1 GCSE in Mathematics.</a:t>
            </a:r>
          </a:p>
          <a:p>
            <a:endParaRPr lang="en-GB" sz="2000" b="1" u="sng" dirty="0">
              <a:latin typeface="Lato" panose="020F0502020204030203" pitchFamily="34" charset="0"/>
            </a:endParaRPr>
          </a:p>
          <a:p>
            <a:r>
              <a:rPr lang="en-GB" sz="2000" b="1" u="sng" dirty="0">
                <a:latin typeface="Lato" panose="020F0502020204030203" pitchFamily="34" charset="0"/>
              </a:rPr>
              <a:t>Science</a:t>
            </a:r>
            <a:r>
              <a:rPr lang="en-GB" sz="2000" b="1" dirty="0">
                <a:latin typeface="Lato" panose="020F0502020204030203" pitchFamily="34" charset="0"/>
              </a:rPr>
              <a:t>: </a:t>
            </a:r>
            <a:r>
              <a:rPr lang="en-GB" sz="2000" dirty="0">
                <a:latin typeface="Lato" panose="020F0502020204030203" pitchFamily="34" charset="0"/>
              </a:rPr>
              <a:t>2 GCSEs called Combined Science </a:t>
            </a:r>
          </a:p>
          <a:p>
            <a:endParaRPr lang="en-GB" sz="2000" dirty="0">
              <a:latin typeface="Lato" panose="020F0502020204030203" pitchFamily="34" charset="0"/>
            </a:endParaRPr>
          </a:p>
          <a:p>
            <a:r>
              <a:rPr lang="en-GB" sz="2000" b="1" u="sng" dirty="0">
                <a:latin typeface="Lato" panose="020F0502020204030203" pitchFamily="34" charset="0"/>
              </a:rPr>
              <a:t>PSHE:</a:t>
            </a:r>
            <a:r>
              <a:rPr lang="en-GB" sz="2000" dirty="0">
                <a:latin typeface="Lato" panose="020F0502020204030203" pitchFamily="34" charset="0"/>
              </a:rPr>
              <a:t> No examination</a:t>
            </a:r>
            <a:endParaRPr lang="en-GB" sz="2000" b="1" u="sng" dirty="0">
              <a:latin typeface="Lato" panose="020F0502020204030203" pitchFamily="34" charset="0"/>
            </a:endParaRPr>
          </a:p>
        </p:txBody>
      </p:sp>
      <p:pic>
        <p:nvPicPr>
          <p:cNvPr id="1026" name="Picture 2" descr="LEGO Woman in Black Leather Jacket Minifigure | Brick Owl - LEGO Marketplace">
            <a:extLst>
              <a:ext uri="{FF2B5EF4-FFF2-40B4-BE49-F238E27FC236}">
                <a16:creationId xmlns:a16="http://schemas.microsoft.com/office/drawing/2014/main" id="{4816D2C8-78D9-4B1B-9100-D97AC9BF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990" y="3252167"/>
            <a:ext cx="2265514" cy="22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511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" y="-13965"/>
            <a:ext cx="12186285" cy="6871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D237DE-33C4-483E-9091-E64321909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560" y="2876479"/>
            <a:ext cx="5883209" cy="2829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DE7FEF-C6C0-4A11-8722-5603C2BA1225}"/>
              </a:ext>
            </a:extLst>
          </p:cNvPr>
          <p:cNvSpPr/>
          <p:nvPr/>
        </p:nvSpPr>
        <p:spPr>
          <a:xfrm>
            <a:off x="151790" y="568154"/>
            <a:ext cx="9641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</a:rPr>
              <a:t>You will have a </a:t>
            </a:r>
            <a:r>
              <a:rPr lang="en-GB" sz="2400" b="1" dirty="0">
                <a:latin typeface="Lato" panose="020F0502020204030203" pitchFamily="34" charset="0"/>
              </a:rPr>
              <a:t>CORE PE </a:t>
            </a:r>
            <a:r>
              <a:rPr lang="en-GB" sz="2400" dirty="0">
                <a:latin typeface="Lato" panose="020F0502020204030203" pitchFamily="34" charset="0"/>
              </a:rPr>
              <a:t>lesson per week</a:t>
            </a:r>
            <a:r>
              <a:rPr lang="en-GB" sz="2400" b="1" dirty="0">
                <a:latin typeface="Lato" panose="020F0502020204030203" pitchFamily="34" charset="0"/>
              </a:rPr>
              <a:t> </a:t>
            </a:r>
            <a:r>
              <a:rPr lang="en-GB" sz="2400" dirty="0">
                <a:latin typeface="Lato" panose="020F0502020204030203" pitchFamily="34" charset="0"/>
              </a:rPr>
              <a:t>unless you choose to swap it for Performing Arts.</a:t>
            </a:r>
          </a:p>
          <a:p>
            <a:endParaRPr lang="en-GB" sz="2400" dirty="0">
              <a:latin typeface="Lato" panose="020F0502020204030203" pitchFamily="34" charset="0"/>
            </a:endParaRPr>
          </a:p>
          <a:p>
            <a:r>
              <a:rPr lang="en-GB" sz="2400" dirty="0">
                <a:latin typeface="Lato" panose="020F0502020204030203" pitchFamily="34" charset="0"/>
              </a:rPr>
              <a:t>There are no qualifications for these subjects – the focus is to keep students physically active and maintain physical, mental and social well-being!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233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FourByThre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ByThree" id="{0C9F7359-FFAF-4FFF-83B8-C3B3025528DE}" vid="{8950ACA4-95DD-4A07-925A-AFC9B55DEE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715</TotalTime>
  <Words>1344</Words>
  <Application>Microsoft Office PowerPoint</Application>
  <PresentationFormat>Widescreen</PresentationFormat>
  <Paragraphs>139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Lato</vt:lpstr>
      <vt:lpstr>Wingdings</vt:lpstr>
      <vt:lpstr>FourByThree</vt:lpstr>
      <vt:lpstr>PowerPoint Presentation</vt:lpstr>
      <vt:lpstr>You are closer to the end of Year 11 than you are to the start of Year 7!</vt:lpstr>
      <vt:lpstr>During the secondary school journey so far…</vt:lpstr>
      <vt:lpstr>During the secondary school journey so far…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can I ask for help?</vt:lpstr>
      <vt:lpstr>The Caveat… You might not get everything you want…</vt:lpstr>
      <vt:lpstr>PowerPoint Presentation</vt:lpstr>
      <vt:lpstr>Those invited to attend the meeting with Mrs Sutton and Mrs Lee, please come down to the front few rows – the meeting will begin in 10 mins</vt:lpstr>
      <vt:lpstr>CoPE – The Certificate of Personal Effectiveness  What is it?</vt:lpstr>
      <vt:lpstr>CoPE – The Certificate of Personal Effectiveness  What are the benefits?</vt:lpstr>
    </vt:vector>
  </TitlesOfParts>
  <Company>ringwood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Evening 24th January 2019</dc:title>
  <dc:creator>MBarkergarrod</dc:creator>
  <cp:lastModifiedBy>M Barker-Garrod</cp:lastModifiedBy>
  <cp:revision>68</cp:revision>
  <cp:lastPrinted>2022-02-15T16:25:22Z</cp:lastPrinted>
  <dcterms:created xsi:type="dcterms:W3CDTF">2019-01-22T09:05:17Z</dcterms:created>
  <dcterms:modified xsi:type="dcterms:W3CDTF">2026-02-24T15:38:51Z</dcterms:modified>
</cp:coreProperties>
</file>